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"/>
  </p:notesMasterIdLst>
  <p:sldIdLst>
    <p:sldId id="256" r:id="rId2"/>
  </p:sldIdLst>
  <p:sldSz cx="16200438" cy="89995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41" d="100"/>
          <a:sy n="41" d="100"/>
        </p:scale>
        <p:origin x="5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52" y="3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F262F-564B-4AEF-8F9D-369B8198D550}" type="datetimeFigureOut">
              <a:rPr lang="fi-FI" smtClean="0"/>
              <a:t>1.4.2021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50875" y="1143000"/>
            <a:ext cx="55562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18BB4-BAFE-433A-985D-1CDF05A00A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4267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3681" rtl="0" eaLnBrk="1" latinLnBrk="0" hangingPunct="1">
      <a:defRPr sz="1421" kern="1200">
        <a:solidFill>
          <a:schemeClr val="tx1"/>
        </a:solidFill>
        <a:latin typeface="+mn-lt"/>
        <a:ea typeface="+mn-ea"/>
        <a:cs typeface="+mn-cs"/>
      </a:defRPr>
    </a:lvl1pPr>
    <a:lvl2pPr marL="541839" algn="l" defTabSz="1083681" rtl="0" eaLnBrk="1" latinLnBrk="0" hangingPunct="1">
      <a:defRPr sz="1421" kern="1200">
        <a:solidFill>
          <a:schemeClr val="tx1"/>
        </a:solidFill>
        <a:latin typeface="+mn-lt"/>
        <a:ea typeface="+mn-ea"/>
        <a:cs typeface="+mn-cs"/>
      </a:defRPr>
    </a:lvl2pPr>
    <a:lvl3pPr marL="1083681" algn="l" defTabSz="1083681" rtl="0" eaLnBrk="1" latinLnBrk="0" hangingPunct="1">
      <a:defRPr sz="1421" kern="1200">
        <a:solidFill>
          <a:schemeClr val="tx1"/>
        </a:solidFill>
        <a:latin typeface="+mn-lt"/>
        <a:ea typeface="+mn-ea"/>
        <a:cs typeface="+mn-cs"/>
      </a:defRPr>
    </a:lvl3pPr>
    <a:lvl4pPr marL="1625520" algn="l" defTabSz="1083681" rtl="0" eaLnBrk="1" latinLnBrk="0" hangingPunct="1">
      <a:defRPr sz="1421" kern="1200">
        <a:solidFill>
          <a:schemeClr val="tx1"/>
        </a:solidFill>
        <a:latin typeface="+mn-lt"/>
        <a:ea typeface="+mn-ea"/>
        <a:cs typeface="+mn-cs"/>
      </a:defRPr>
    </a:lvl4pPr>
    <a:lvl5pPr marL="2167362" algn="l" defTabSz="1083681" rtl="0" eaLnBrk="1" latinLnBrk="0" hangingPunct="1">
      <a:defRPr sz="1421" kern="1200">
        <a:solidFill>
          <a:schemeClr val="tx1"/>
        </a:solidFill>
        <a:latin typeface="+mn-lt"/>
        <a:ea typeface="+mn-ea"/>
        <a:cs typeface="+mn-cs"/>
      </a:defRPr>
    </a:lvl5pPr>
    <a:lvl6pPr marL="2709201" algn="l" defTabSz="1083681" rtl="0" eaLnBrk="1" latinLnBrk="0" hangingPunct="1">
      <a:defRPr sz="1421" kern="1200">
        <a:solidFill>
          <a:schemeClr val="tx1"/>
        </a:solidFill>
        <a:latin typeface="+mn-lt"/>
        <a:ea typeface="+mn-ea"/>
        <a:cs typeface="+mn-cs"/>
      </a:defRPr>
    </a:lvl6pPr>
    <a:lvl7pPr marL="3251041" algn="l" defTabSz="1083681" rtl="0" eaLnBrk="1" latinLnBrk="0" hangingPunct="1">
      <a:defRPr sz="1421" kern="1200">
        <a:solidFill>
          <a:schemeClr val="tx1"/>
        </a:solidFill>
        <a:latin typeface="+mn-lt"/>
        <a:ea typeface="+mn-ea"/>
        <a:cs typeface="+mn-cs"/>
      </a:defRPr>
    </a:lvl7pPr>
    <a:lvl8pPr marL="3792881" algn="l" defTabSz="1083681" rtl="0" eaLnBrk="1" latinLnBrk="0" hangingPunct="1">
      <a:defRPr sz="1421" kern="1200">
        <a:solidFill>
          <a:schemeClr val="tx1"/>
        </a:solidFill>
        <a:latin typeface="+mn-lt"/>
        <a:ea typeface="+mn-ea"/>
        <a:cs typeface="+mn-cs"/>
      </a:defRPr>
    </a:lvl8pPr>
    <a:lvl9pPr marL="4334721" algn="l" defTabSz="1083681" rtl="0" eaLnBrk="1" latinLnBrk="0" hangingPunct="1">
      <a:defRPr sz="14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Ryhmä 177">
            <a:extLst>
              <a:ext uri="{FF2B5EF4-FFF2-40B4-BE49-F238E27FC236}">
                <a16:creationId xmlns:a16="http://schemas.microsoft.com/office/drawing/2014/main" id="{11353A4B-5BD5-4552-9B40-58567D6C0C81}"/>
              </a:ext>
            </a:extLst>
          </p:cNvPr>
          <p:cNvGrpSpPr/>
          <p:nvPr userDrawn="1"/>
        </p:nvGrpSpPr>
        <p:grpSpPr>
          <a:xfrm>
            <a:off x="4567737" y="185378"/>
            <a:ext cx="2998473" cy="8654909"/>
            <a:chOff x="1634588" y="185376"/>
            <a:chExt cx="2998473" cy="8654909"/>
          </a:xfrm>
        </p:grpSpPr>
        <p:grpSp>
          <p:nvGrpSpPr>
            <p:cNvPr id="179" name="Ryhmä 178">
              <a:extLst>
                <a:ext uri="{FF2B5EF4-FFF2-40B4-BE49-F238E27FC236}">
                  <a16:creationId xmlns:a16="http://schemas.microsoft.com/office/drawing/2014/main" id="{23496024-5DAE-46A5-A728-FBF4C02BD1DA}"/>
                </a:ext>
              </a:extLst>
            </p:cNvPr>
            <p:cNvGrpSpPr/>
            <p:nvPr userDrawn="1"/>
          </p:nvGrpSpPr>
          <p:grpSpPr>
            <a:xfrm>
              <a:off x="1634588" y="185376"/>
              <a:ext cx="2675967" cy="8654909"/>
              <a:chOff x="1600198" y="240320"/>
              <a:chExt cx="2675967" cy="8654909"/>
            </a:xfrm>
          </p:grpSpPr>
          <p:sp>
            <p:nvSpPr>
              <p:cNvPr id="181" name="Suorakulmio: Pyöristetyt kulmat 180">
                <a:extLst>
                  <a:ext uri="{FF2B5EF4-FFF2-40B4-BE49-F238E27FC236}">
                    <a16:creationId xmlns:a16="http://schemas.microsoft.com/office/drawing/2014/main" id="{BDE7430B-513D-46DA-9481-8C3B2707093D}"/>
                  </a:ext>
                </a:extLst>
              </p:cNvPr>
              <p:cNvSpPr/>
              <p:nvPr userDrawn="1"/>
            </p:nvSpPr>
            <p:spPr>
              <a:xfrm>
                <a:off x="1600198" y="240320"/>
                <a:ext cx="2675965" cy="699247"/>
              </a:xfrm>
              <a:prstGeom prst="roundRect">
                <a:avLst/>
              </a:prstGeom>
              <a:noFill/>
              <a:ln w="285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800"/>
              </a:p>
            </p:txBody>
          </p:sp>
          <p:sp>
            <p:nvSpPr>
              <p:cNvPr id="182" name="Suorakulmio: Pyöristetyt kulmat 181">
                <a:extLst>
                  <a:ext uri="{FF2B5EF4-FFF2-40B4-BE49-F238E27FC236}">
                    <a16:creationId xmlns:a16="http://schemas.microsoft.com/office/drawing/2014/main" id="{828853D7-28C2-4252-93C6-D8FD9E4964F2}"/>
                  </a:ext>
                </a:extLst>
              </p:cNvPr>
              <p:cNvSpPr/>
              <p:nvPr userDrawn="1"/>
            </p:nvSpPr>
            <p:spPr>
              <a:xfrm>
                <a:off x="1600200" y="2191870"/>
                <a:ext cx="2675965" cy="6703359"/>
              </a:xfrm>
              <a:prstGeom prst="roundRect">
                <a:avLst>
                  <a:gd name="adj" fmla="val 5360"/>
                </a:avLst>
              </a:prstGeom>
              <a:noFill/>
              <a:ln w="285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800"/>
              </a:p>
            </p:txBody>
          </p:sp>
          <p:sp>
            <p:nvSpPr>
              <p:cNvPr id="183" name="Suorakulmio: Pyöristetyt kulmat 182">
                <a:extLst>
                  <a:ext uri="{FF2B5EF4-FFF2-40B4-BE49-F238E27FC236}">
                    <a16:creationId xmlns:a16="http://schemas.microsoft.com/office/drawing/2014/main" id="{24C19F77-FB91-4A8A-AD2B-B2092ADA5AA7}"/>
                  </a:ext>
                </a:extLst>
              </p:cNvPr>
              <p:cNvSpPr/>
              <p:nvPr userDrawn="1"/>
            </p:nvSpPr>
            <p:spPr>
              <a:xfrm>
                <a:off x="1600198" y="2749404"/>
                <a:ext cx="2675965" cy="486335"/>
              </a:xfrm>
              <a:prstGeom prst="roundRect">
                <a:avLst>
                  <a:gd name="adj" fmla="val 0"/>
                </a:avLst>
              </a:prstGeom>
              <a:noFill/>
              <a:ln w="285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800"/>
              </a:p>
            </p:txBody>
          </p:sp>
          <p:sp>
            <p:nvSpPr>
              <p:cNvPr id="184" name="Suorakulmio: Pyöristetyt kulmat 183">
                <a:extLst>
                  <a:ext uri="{FF2B5EF4-FFF2-40B4-BE49-F238E27FC236}">
                    <a16:creationId xmlns:a16="http://schemas.microsoft.com/office/drawing/2014/main" id="{12207605-88EF-4376-973C-07F0FDA03E6C}"/>
                  </a:ext>
                </a:extLst>
              </p:cNvPr>
              <p:cNvSpPr/>
              <p:nvPr userDrawn="1"/>
            </p:nvSpPr>
            <p:spPr>
              <a:xfrm>
                <a:off x="1600198" y="5052302"/>
                <a:ext cx="2675965" cy="486335"/>
              </a:xfrm>
              <a:prstGeom prst="roundRect">
                <a:avLst>
                  <a:gd name="adj" fmla="val 0"/>
                </a:avLst>
              </a:prstGeom>
              <a:noFill/>
              <a:ln w="285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800"/>
              </a:p>
            </p:txBody>
          </p:sp>
          <p:sp>
            <p:nvSpPr>
              <p:cNvPr id="185" name="Suorakulmio: Pyöristetyt kulmat 184">
                <a:extLst>
                  <a:ext uri="{FF2B5EF4-FFF2-40B4-BE49-F238E27FC236}">
                    <a16:creationId xmlns:a16="http://schemas.microsoft.com/office/drawing/2014/main" id="{5701F1EF-8B1F-48F0-BA95-0E7B57BBB0D5}"/>
                  </a:ext>
                </a:extLst>
              </p:cNvPr>
              <p:cNvSpPr/>
              <p:nvPr userDrawn="1"/>
            </p:nvSpPr>
            <p:spPr>
              <a:xfrm>
                <a:off x="1600198" y="7225081"/>
                <a:ext cx="2675965" cy="1670148"/>
              </a:xfrm>
              <a:prstGeom prst="roundRect">
                <a:avLst>
                  <a:gd name="adj" fmla="val 7701"/>
                </a:avLst>
              </a:prstGeom>
              <a:noFill/>
              <a:ln w="285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800"/>
              </a:p>
            </p:txBody>
          </p:sp>
          <p:sp>
            <p:nvSpPr>
              <p:cNvPr id="186" name="Ellipsi 185">
                <a:extLst>
                  <a:ext uri="{FF2B5EF4-FFF2-40B4-BE49-F238E27FC236}">
                    <a16:creationId xmlns:a16="http://schemas.microsoft.com/office/drawing/2014/main" id="{BD5A958B-A00E-4A74-945A-879F7BD0920B}"/>
                  </a:ext>
                </a:extLst>
              </p:cNvPr>
              <p:cNvSpPr/>
              <p:nvPr userDrawn="1"/>
            </p:nvSpPr>
            <p:spPr>
              <a:xfrm>
                <a:off x="2151525" y="1027573"/>
                <a:ext cx="1573309" cy="157330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800" dirty="0"/>
              </a:p>
            </p:txBody>
          </p:sp>
          <p:sp>
            <p:nvSpPr>
              <p:cNvPr id="187" name="Ellipsi 186">
                <a:extLst>
                  <a:ext uri="{FF2B5EF4-FFF2-40B4-BE49-F238E27FC236}">
                    <a16:creationId xmlns:a16="http://schemas.microsoft.com/office/drawing/2014/main" id="{4F6D54F7-5D06-4222-80E7-7BA1CF6A8C71}"/>
                  </a:ext>
                </a:extLst>
              </p:cNvPr>
              <p:cNvSpPr/>
              <p:nvPr userDrawn="1"/>
            </p:nvSpPr>
            <p:spPr>
              <a:xfrm>
                <a:off x="2151525" y="3357366"/>
                <a:ext cx="1573309" cy="157330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800"/>
              </a:p>
            </p:txBody>
          </p:sp>
          <p:sp>
            <p:nvSpPr>
              <p:cNvPr id="188" name="Ellipsi 187">
                <a:extLst>
                  <a:ext uri="{FF2B5EF4-FFF2-40B4-BE49-F238E27FC236}">
                    <a16:creationId xmlns:a16="http://schemas.microsoft.com/office/drawing/2014/main" id="{C322FFA3-7CE8-4F4B-A43C-8B40C46090BB}"/>
                  </a:ext>
                </a:extLst>
              </p:cNvPr>
              <p:cNvSpPr/>
              <p:nvPr userDrawn="1"/>
            </p:nvSpPr>
            <p:spPr>
              <a:xfrm>
                <a:off x="2537655" y="5660264"/>
                <a:ext cx="801048" cy="80104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800"/>
              </a:p>
            </p:txBody>
          </p:sp>
          <p:sp>
            <p:nvSpPr>
              <p:cNvPr id="189" name="Ellipsi 188">
                <a:extLst>
                  <a:ext uri="{FF2B5EF4-FFF2-40B4-BE49-F238E27FC236}">
                    <a16:creationId xmlns:a16="http://schemas.microsoft.com/office/drawing/2014/main" id="{8BDAD09C-215A-4BAB-B45F-F2C0788AFA2D}"/>
                  </a:ext>
                </a:extLst>
              </p:cNvPr>
              <p:cNvSpPr/>
              <p:nvPr userDrawn="1"/>
            </p:nvSpPr>
            <p:spPr>
              <a:xfrm>
                <a:off x="1751001" y="6307458"/>
                <a:ext cx="801048" cy="80104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800"/>
              </a:p>
            </p:txBody>
          </p:sp>
          <p:sp>
            <p:nvSpPr>
              <p:cNvPr id="190" name="Ellipsi 189">
                <a:extLst>
                  <a:ext uri="{FF2B5EF4-FFF2-40B4-BE49-F238E27FC236}">
                    <a16:creationId xmlns:a16="http://schemas.microsoft.com/office/drawing/2014/main" id="{104190F9-E3EF-409F-B988-60CA224F8D22}"/>
                  </a:ext>
                </a:extLst>
              </p:cNvPr>
              <p:cNvSpPr/>
              <p:nvPr userDrawn="1"/>
            </p:nvSpPr>
            <p:spPr>
              <a:xfrm>
                <a:off x="3338703" y="6302406"/>
                <a:ext cx="801048" cy="80104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800"/>
              </a:p>
            </p:txBody>
          </p:sp>
        </p:grpSp>
        <p:sp>
          <p:nvSpPr>
            <p:cNvPr id="180" name="Tasakylkinen kolmio 179">
              <a:extLst>
                <a:ext uri="{FF2B5EF4-FFF2-40B4-BE49-F238E27FC236}">
                  <a16:creationId xmlns:a16="http://schemas.microsoft.com/office/drawing/2014/main" id="{1DA37D7D-8DEF-48D5-BBE5-BA58E9ACF98A}"/>
                </a:ext>
              </a:extLst>
            </p:cNvPr>
            <p:cNvSpPr/>
            <p:nvPr userDrawn="1"/>
          </p:nvSpPr>
          <p:spPr>
            <a:xfrm rot="5400000">
              <a:off x="3926579" y="5079085"/>
              <a:ext cx="1090085" cy="322879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800" dirty="0"/>
                <a:t> </a:t>
              </a:r>
            </a:p>
          </p:txBody>
        </p:sp>
      </p:grpSp>
      <p:grpSp>
        <p:nvGrpSpPr>
          <p:cNvPr id="191" name="Ryhmä 190">
            <a:extLst>
              <a:ext uri="{FF2B5EF4-FFF2-40B4-BE49-F238E27FC236}">
                <a16:creationId xmlns:a16="http://schemas.microsoft.com/office/drawing/2014/main" id="{A60A79D5-7E6E-4A96-ADC6-CD011B1BF4C4}"/>
              </a:ext>
            </a:extLst>
          </p:cNvPr>
          <p:cNvGrpSpPr/>
          <p:nvPr userDrawn="1"/>
        </p:nvGrpSpPr>
        <p:grpSpPr>
          <a:xfrm>
            <a:off x="7487833" y="185378"/>
            <a:ext cx="2998473" cy="8654909"/>
            <a:chOff x="1634588" y="185376"/>
            <a:chExt cx="2998473" cy="8654909"/>
          </a:xfrm>
        </p:grpSpPr>
        <p:grpSp>
          <p:nvGrpSpPr>
            <p:cNvPr id="192" name="Ryhmä 191">
              <a:extLst>
                <a:ext uri="{FF2B5EF4-FFF2-40B4-BE49-F238E27FC236}">
                  <a16:creationId xmlns:a16="http://schemas.microsoft.com/office/drawing/2014/main" id="{3ED962B8-2A5B-438A-80DE-20568D62C918}"/>
                </a:ext>
              </a:extLst>
            </p:cNvPr>
            <p:cNvGrpSpPr/>
            <p:nvPr userDrawn="1"/>
          </p:nvGrpSpPr>
          <p:grpSpPr>
            <a:xfrm>
              <a:off x="1634588" y="185376"/>
              <a:ext cx="2675967" cy="8654909"/>
              <a:chOff x="1600198" y="240320"/>
              <a:chExt cx="2675967" cy="8654909"/>
            </a:xfrm>
          </p:grpSpPr>
          <p:sp>
            <p:nvSpPr>
              <p:cNvPr id="194" name="Suorakulmio: Pyöristetyt kulmat 193">
                <a:extLst>
                  <a:ext uri="{FF2B5EF4-FFF2-40B4-BE49-F238E27FC236}">
                    <a16:creationId xmlns:a16="http://schemas.microsoft.com/office/drawing/2014/main" id="{CB3E4259-C7DF-44D2-9008-72DFC1AB28BF}"/>
                  </a:ext>
                </a:extLst>
              </p:cNvPr>
              <p:cNvSpPr/>
              <p:nvPr userDrawn="1"/>
            </p:nvSpPr>
            <p:spPr>
              <a:xfrm>
                <a:off x="1600198" y="240320"/>
                <a:ext cx="2675965" cy="699247"/>
              </a:xfrm>
              <a:prstGeom prst="roundRect">
                <a:avLst/>
              </a:prstGeom>
              <a:noFill/>
              <a:ln w="285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800"/>
              </a:p>
            </p:txBody>
          </p:sp>
          <p:sp>
            <p:nvSpPr>
              <p:cNvPr id="195" name="Suorakulmio: Pyöristetyt kulmat 194">
                <a:extLst>
                  <a:ext uri="{FF2B5EF4-FFF2-40B4-BE49-F238E27FC236}">
                    <a16:creationId xmlns:a16="http://schemas.microsoft.com/office/drawing/2014/main" id="{DF97EA5C-5E1C-48DD-A54A-5737C28FBDA3}"/>
                  </a:ext>
                </a:extLst>
              </p:cNvPr>
              <p:cNvSpPr/>
              <p:nvPr userDrawn="1"/>
            </p:nvSpPr>
            <p:spPr>
              <a:xfrm>
                <a:off x="1600200" y="2191870"/>
                <a:ext cx="2675965" cy="6703359"/>
              </a:xfrm>
              <a:prstGeom prst="roundRect">
                <a:avLst>
                  <a:gd name="adj" fmla="val 5360"/>
                </a:avLst>
              </a:prstGeom>
              <a:noFill/>
              <a:ln w="285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800"/>
              </a:p>
            </p:txBody>
          </p:sp>
          <p:sp>
            <p:nvSpPr>
              <p:cNvPr id="196" name="Suorakulmio: Pyöristetyt kulmat 195">
                <a:extLst>
                  <a:ext uri="{FF2B5EF4-FFF2-40B4-BE49-F238E27FC236}">
                    <a16:creationId xmlns:a16="http://schemas.microsoft.com/office/drawing/2014/main" id="{3837A9A1-3311-4B52-A0A8-2A01A6AB0186}"/>
                  </a:ext>
                </a:extLst>
              </p:cNvPr>
              <p:cNvSpPr/>
              <p:nvPr userDrawn="1"/>
            </p:nvSpPr>
            <p:spPr>
              <a:xfrm>
                <a:off x="1600198" y="2749404"/>
                <a:ext cx="2675965" cy="486335"/>
              </a:xfrm>
              <a:prstGeom prst="roundRect">
                <a:avLst>
                  <a:gd name="adj" fmla="val 0"/>
                </a:avLst>
              </a:prstGeom>
              <a:noFill/>
              <a:ln w="285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800"/>
              </a:p>
            </p:txBody>
          </p:sp>
          <p:sp>
            <p:nvSpPr>
              <p:cNvPr id="197" name="Suorakulmio: Pyöristetyt kulmat 196">
                <a:extLst>
                  <a:ext uri="{FF2B5EF4-FFF2-40B4-BE49-F238E27FC236}">
                    <a16:creationId xmlns:a16="http://schemas.microsoft.com/office/drawing/2014/main" id="{61F2BDB6-4675-4A1F-965E-C2F95B87B2A3}"/>
                  </a:ext>
                </a:extLst>
              </p:cNvPr>
              <p:cNvSpPr/>
              <p:nvPr userDrawn="1"/>
            </p:nvSpPr>
            <p:spPr>
              <a:xfrm>
                <a:off x="1600198" y="5052302"/>
                <a:ext cx="2675965" cy="486335"/>
              </a:xfrm>
              <a:prstGeom prst="roundRect">
                <a:avLst>
                  <a:gd name="adj" fmla="val 0"/>
                </a:avLst>
              </a:prstGeom>
              <a:noFill/>
              <a:ln w="285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800"/>
              </a:p>
            </p:txBody>
          </p:sp>
          <p:sp>
            <p:nvSpPr>
              <p:cNvPr id="198" name="Suorakulmio: Pyöristetyt kulmat 197">
                <a:extLst>
                  <a:ext uri="{FF2B5EF4-FFF2-40B4-BE49-F238E27FC236}">
                    <a16:creationId xmlns:a16="http://schemas.microsoft.com/office/drawing/2014/main" id="{0FDFF7BA-53BB-41EB-B3BB-E3B930FE81AD}"/>
                  </a:ext>
                </a:extLst>
              </p:cNvPr>
              <p:cNvSpPr/>
              <p:nvPr userDrawn="1"/>
            </p:nvSpPr>
            <p:spPr>
              <a:xfrm>
                <a:off x="1600198" y="7225081"/>
                <a:ext cx="2675965" cy="1670148"/>
              </a:xfrm>
              <a:prstGeom prst="roundRect">
                <a:avLst>
                  <a:gd name="adj" fmla="val 7701"/>
                </a:avLst>
              </a:prstGeom>
              <a:noFill/>
              <a:ln w="285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800"/>
              </a:p>
            </p:txBody>
          </p:sp>
          <p:sp>
            <p:nvSpPr>
              <p:cNvPr id="199" name="Ellipsi 198">
                <a:extLst>
                  <a:ext uri="{FF2B5EF4-FFF2-40B4-BE49-F238E27FC236}">
                    <a16:creationId xmlns:a16="http://schemas.microsoft.com/office/drawing/2014/main" id="{8F24F410-D951-4E14-889D-A1969C6F2579}"/>
                  </a:ext>
                </a:extLst>
              </p:cNvPr>
              <p:cNvSpPr/>
              <p:nvPr userDrawn="1"/>
            </p:nvSpPr>
            <p:spPr>
              <a:xfrm>
                <a:off x="2151525" y="1027573"/>
                <a:ext cx="1573309" cy="157330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800" dirty="0"/>
              </a:p>
            </p:txBody>
          </p:sp>
          <p:sp>
            <p:nvSpPr>
              <p:cNvPr id="200" name="Ellipsi 199">
                <a:extLst>
                  <a:ext uri="{FF2B5EF4-FFF2-40B4-BE49-F238E27FC236}">
                    <a16:creationId xmlns:a16="http://schemas.microsoft.com/office/drawing/2014/main" id="{EC21A387-74BC-44D3-9CD1-2106D7BDBF65}"/>
                  </a:ext>
                </a:extLst>
              </p:cNvPr>
              <p:cNvSpPr/>
              <p:nvPr userDrawn="1"/>
            </p:nvSpPr>
            <p:spPr>
              <a:xfrm>
                <a:off x="2151525" y="3357366"/>
                <a:ext cx="1573309" cy="157330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800"/>
              </a:p>
            </p:txBody>
          </p:sp>
          <p:sp>
            <p:nvSpPr>
              <p:cNvPr id="201" name="Ellipsi 200">
                <a:extLst>
                  <a:ext uri="{FF2B5EF4-FFF2-40B4-BE49-F238E27FC236}">
                    <a16:creationId xmlns:a16="http://schemas.microsoft.com/office/drawing/2014/main" id="{448C8DD0-A432-469A-9E8C-9AC15CB2CFC9}"/>
                  </a:ext>
                </a:extLst>
              </p:cNvPr>
              <p:cNvSpPr/>
              <p:nvPr userDrawn="1"/>
            </p:nvSpPr>
            <p:spPr>
              <a:xfrm>
                <a:off x="2537655" y="5660264"/>
                <a:ext cx="801048" cy="80104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800"/>
              </a:p>
            </p:txBody>
          </p:sp>
          <p:sp>
            <p:nvSpPr>
              <p:cNvPr id="202" name="Ellipsi 201">
                <a:extLst>
                  <a:ext uri="{FF2B5EF4-FFF2-40B4-BE49-F238E27FC236}">
                    <a16:creationId xmlns:a16="http://schemas.microsoft.com/office/drawing/2014/main" id="{3D39D28B-E749-4D63-9929-134D74DAE987}"/>
                  </a:ext>
                </a:extLst>
              </p:cNvPr>
              <p:cNvSpPr/>
              <p:nvPr userDrawn="1"/>
            </p:nvSpPr>
            <p:spPr>
              <a:xfrm>
                <a:off x="1751001" y="6307458"/>
                <a:ext cx="801048" cy="80104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800"/>
              </a:p>
            </p:txBody>
          </p:sp>
          <p:sp>
            <p:nvSpPr>
              <p:cNvPr id="203" name="Ellipsi 202">
                <a:extLst>
                  <a:ext uri="{FF2B5EF4-FFF2-40B4-BE49-F238E27FC236}">
                    <a16:creationId xmlns:a16="http://schemas.microsoft.com/office/drawing/2014/main" id="{9F9415AE-0ECB-40F1-9ABF-8798785811FD}"/>
                  </a:ext>
                </a:extLst>
              </p:cNvPr>
              <p:cNvSpPr/>
              <p:nvPr userDrawn="1"/>
            </p:nvSpPr>
            <p:spPr>
              <a:xfrm>
                <a:off x="3338703" y="6302406"/>
                <a:ext cx="801048" cy="80104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800"/>
              </a:p>
            </p:txBody>
          </p:sp>
        </p:grpSp>
        <p:sp>
          <p:nvSpPr>
            <p:cNvPr id="193" name="Tasakylkinen kolmio 192">
              <a:extLst>
                <a:ext uri="{FF2B5EF4-FFF2-40B4-BE49-F238E27FC236}">
                  <a16:creationId xmlns:a16="http://schemas.microsoft.com/office/drawing/2014/main" id="{F17FFD6A-2FB9-4380-911F-0429F4753F34}"/>
                </a:ext>
              </a:extLst>
            </p:cNvPr>
            <p:cNvSpPr/>
            <p:nvPr userDrawn="1"/>
          </p:nvSpPr>
          <p:spPr>
            <a:xfrm rot="5400000">
              <a:off x="3926579" y="5079085"/>
              <a:ext cx="1090085" cy="322879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800" dirty="0"/>
                <a:t> </a:t>
              </a:r>
            </a:p>
          </p:txBody>
        </p:sp>
      </p:grpSp>
      <p:grpSp>
        <p:nvGrpSpPr>
          <p:cNvPr id="204" name="Ryhmä 203">
            <a:extLst>
              <a:ext uri="{FF2B5EF4-FFF2-40B4-BE49-F238E27FC236}">
                <a16:creationId xmlns:a16="http://schemas.microsoft.com/office/drawing/2014/main" id="{2B6FBA00-0FA9-4061-AED2-9CDDB8394DE1}"/>
              </a:ext>
            </a:extLst>
          </p:cNvPr>
          <p:cNvGrpSpPr/>
          <p:nvPr userDrawn="1"/>
        </p:nvGrpSpPr>
        <p:grpSpPr>
          <a:xfrm>
            <a:off x="10412923" y="169608"/>
            <a:ext cx="2998473" cy="8654909"/>
            <a:chOff x="1634588" y="185376"/>
            <a:chExt cx="2998473" cy="8654909"/>
          </a:xfrm>
        </p:grpSpPr>
        <p:grpSp>
          <p:nvGrpSpPr>
            <p:cNvPr id="205" name="Ryhmä 204">
              <a:extLst>
                <a:ext uri="{FF2B5EF4-FFF2-40B4-BE49-F238E27FC236}">
                  <a16:creationId xmlns:a16="http://schemas.microsoft.com/office/drawing/2014/main" id="{D628403E-2842-4B36-8850-767A8B19B75C}"/>
                </a:ext>
              </a:extLst>
            </p:cNvPr>
            <p:cNvGrpSpPr/>
            <p:nvPr userDrawn="1"/>
          </p:nvGrpSpPr>
          <p:grpSpPr>
            <a:xfrm>
              <a:off x="1634588" y="185376"/>
              <a:ext cx="2675967" cy="8654909"/>
              <a:chOff x="1600198" y="240320"/>
              <a:chExt cx="2675967" cy="8654909"/>
            </a:xfrm>
          </p:grpSpPr>
          <p:sp>
            <p:nvSpPr>
              <p:cNvPr id="207" name="Suorakulmio: Pyöristetyt kulmat 206">
                <a:extLst>
                  <a:ext uri="{FF2B5EF4-FFF2-40B4-BE49-F238E27FC236}">
                    <a16:creationId xmlns:a16="http://schemas.microsoft.com/office/drawing/2014/main" id="{AA5B5F3A-8FA1-4D92-B25B-E2CF03E99D27}"/>
                  </a:ext>
                </a:extLst>
              </p:cNvPr>
              <p:cNvSpPr/>
              <p:nvPr userDrawn="1"/>
            </p:nvSpPr>
            <p:spPr>
              <a:xfrm>
                <a:off x="1600198" y="240320"/>
                <a:ext cx="2675965" cy="699247"/>
              </a:xfrm>
              <a:prstGeom prst="roundRect">
                <a:avLst/>
              </a:prstGeom>
              <a:noFill/>
              <a:ln w="285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800"/>
              </a:p>
            </p:txBody>
          </p:sp>
          <p:sp>
            <p:nvSpPr>
              <p:cNvPr id="208" name="Suorakulmio: Pyöristetyt kulmat 207">
                <a:extLst>
                  <a:ext uri="{FF2B5EF4-FFF2-40B4-BE49-F238E27FC236}">
                    <a16:creationId xmlns:a16="http://schemas.microsoft.com/office/drawing/2014/main" id="{92B0ED09-74D6-4C1A-AD64-2EA0A5CCD59D}"/>
                  </a:ext>
                </a:extLst>
              </p:cNvPr>
              <p:cNvSpPr/>
              <p:nvPr userDrawn="1"/>
            </p:nvSpPr>
            <p:spPr>
              <a:xfrm>
                <a:off x="1600200" y="2191870"/>
                <a:ext cx="2675965" cy="6703359"/>
              </a:xfrm>
              <a:prstGeom prst="roundRect">
                <a:avLst>
                  <a:gd name="adj" fmla="val 5360"/>
                </a:avLst>
              </a:prstGeom>
              <a:noFill/>
              <a:ln w="285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800"/>
              </a:p>
            </p:txBody>
          </p:sp>
          <p:sp>
            <p:nvSpPr>
              <p:cNvPr id="209" name="Suorakulmio: Pyöristetyt kulmat 208">
                <a:extLst>
                  <a:ext uri="{FF2B5EF4-FFF2-40B4-BE49-F238E27FC236}">
                    <a16:creationId xmlns:a16="http://schemas.microsoft.com/office/drawing/2014/main" id="{A974EAC2-D3BA-4855-ACA7-F3B755F91CED}"/>
                  </a:ext>
                </a:extLst>
              </p:cNvPr>
              <p:cNvSpPr/>
              <p:nvPr userDrawn="1"/>
            </p:nvSpPr>
            <p:spPr>
              <a:xfrm>
                <a:off x="1600198" y="2749404"/>
                <a:ext cx="2675965" cy="486335"/>
              </a:xfrm>
              <a:prstGeom prst="roundRect">
                <a:avLst>
                  <a:gd name="adj" fmla="val 0"/>
                </a:avLst>
              </a:prstGeom>
              <a:noFill/>
              <a:ln w="285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800"/>
              </a:p>
            </p:txBody>
          </p:sp>
          <p:sp>
            <p:nvSpPr>
              <p:cNvPr id="210" name="Suorakulmio: Pyöristetyt kulmat 209">
                <a:extLst>
                  <a:ext uri="{FF2B5EF4-FFF2-40B4-BE49-F238E27FC236}">
                    <a16:creationId xmlns:a16="http://schemas.microsoft.com/office/drawing/2014/main" id="{CC21F79C-2DE3-4535-8457-5399E9270C23}"/>
                  </a:ext>
                </a:extLst>
              </p:cNvPr>
              <p:cNvSpPr/>
              <p:nvPr userDrawn="1"/>
            </p:nvSpPr>
            <p:spPr>
              <a:xfrm>
                <a:off x="1600198" y="5052302"/>
                <a:ext cx="2675965" cy="486335"/>
              </a:xfrm>
              <a:prstGeom prst="roundRect">
                <a:avLst>
                  <a:gd name="adj" fmla="val 0"/>
                </a:avLst>
              </a:prstGeom>
              <a:noFill/>
              <a:ln w="285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800"/>
              </a:p>
            </p:txBody>
          </p:sp>
          <p:sp>
            <p:nvSpPr>
              <p:cNvPr id="211" name="Suorakulmio: Pyöristetyt kulmat 210">
                <a:extLst>
                  <a:ext uri="{FF2B5EF4-FFF2-40B4-BE49-F238E27FC236}">
                    <a16:creationId xmlns:a16="http://schemas.microsoft.com/office/drawing/2014/main" id="{601E248C-4937-4BAB-8E08-35D9BA8204A2}"/>
                  </a:ext>
                </a:extLst>
              </p:cNvPr>
              <p:cNvSpPr/>
              <p:nvPr userDrawn="1"/>
            </p:nvSpPr>
            <p:spPr>
              <a:xfrm>
                <a:off x="1600198" y="7225081"/>
                <a:ext cx="2675965" cy="1670148"/>
              </a:xfrm>
              <a:prstGeom prst="roundRect">
                <a:avLst>
                  <a:gd name="adj" fmla="val 7701"/>
                </a:avLst>
              </a:prstGeom>
              <a:noFill/>
              <a:ln w="285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800"/>
              </a:p>
            </p:txBody>
          </p:sp>
          <p:sp>
            <p:nvSpPr>
              <p:cNvPr id="212" name="Ellipsi 211">
                <a:extLst>
                  <a:ext uri="{FF2B5EF4-FFF2-40B4-BE49-F238E27FC236}">
                    <a16:creationId xmlns:a16="http://schemas.microsoft.com/office/drawing/2014/main" id="{F2A152AF-CD12-46C7-A42B-E3AB108F38F8}"/>
                  </a:ext>
                </a:extLst>
              </p:cNvPr>
              <p:cNvSpPr/>
              <p:nvPr userDrawn="1"/>
            </p:nvSpPr>
            <p:spPr>
              <a:xfrm>
                <a:off x="2151525" y="1027573"/>
                <a:ext cx="1573309" cy="157330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800" dirty="0"/>
              </a:p>
            </p:txBody>
          </p:sp>
          <p:sp>
            <p:nvSpPr>
              <p:cNvPr id="213" name="Ellipsi 212">
                <a:extLst>
                  <a:ext uri="{FF2B5EF4-FFF2-40B4-BE49-F238E27FC236}">
                    <a16:creationId xmlns:a16="http://schemas.microsoft.com/office/drawing/2014/main" id="{BBB4577B-7B4A-4F23-B6D0-183F11378AE7}"/>
                  </a:ext>
                </a:extLst>
              </p:cNvPr>
              <p:cNvSpPr/>
              <p:nvPr userDrawn="1"/>
            </p:nvSpPr>
            <p:spPr>
              <a:xfrm>
                <a:off x="2151525" y="3357366"/>
                <a:ext cx="1573309" cy="157330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800"/>
              </a:p>
            </p:txBody>
          </p:sp>
          <p:sp>
            <p:nvSpPr>
              <p:cNvPr id="214" name="Ellipsi 213">
                <a:extLst>
                  <a:ext uri="{FF2B5EF4-FFF2-40B4-BE49-F238E27FC236}">
                    <a16:creationId xmlns:a16="http://schemas.microsoft.com/office/drawing/2014/main" id="{0B33C377-3F04-48D5-BA97-EFD292878C98}"/>
                  </a:ext>
                </a:extLst>
              </p:cNvPr>
              <p:cNvSpPr/>
              <p:nvPr userDrawn="1"/>
            </p:nvSpPr>
            <p:spPr>
              <a:xfrm>
                <a:off x="2537655" y="5660264"/>
                <a:ext cx="801048" cy="80104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800"/>
              </a:p>
            </p:txBody>
          </p:sp>
          <p:sp>
            <p:nvSpPr>
              <p:cNvPr id="215" name="Ellipsi 214">
                <a:extLst>
                  <a:ext uri="{FF2B5EF4-FFF2-40B4-BE49-F238E27FC236}">
                    <a16:creationId xmlns:a16="http://schemas.microsoft.com/office/drawing/2014/main" id="{C62034FC-F5EA-4E96-88C8-2436B3CAB1CA}"/>
                  </a:ext>
                </a:extLst>
              </p:cNvPr>
              <p:cNvSpPr/>
              <p:nvPr userDrawn="1"/>
            </p:nvSpPr>
            <p:spPr>
              <a:xfrm>
                <a:off x="1751001" y="6307458"/>
                <a:ext cx="801048" cy="80104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800"/>
              </a:p>
            </p:txBody>
          </p:sp>
          <p:sp>
            <p:nvSpPr>
              <p:cNvPr id="216" name="Ellipsi 215">
                <a:extLst>
                  <a:ext uri="{FF2B5EF4-FFF2-40B4-BE49-F238E27FC236}">
                    <a16:creationId xmlns:a16="http://schemas.microsoft.com/office/drawing/2014/main" id="{83A22A13-EFB2-44D7-BFCF-C35E80119C4E}"/>
                  </a:ext>
                </a:extLst>
              </p:cNvPr>
              <p:cNvSpPr/>
              <p:nvPr userDrawn="1"/>
            </p:nvSpPr>
            <p:spPr>
              <a:xfrm>
                <a:off x="3338703" y="6302406"/>
                <a:ext cx="801048" cy="80104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800"/>
              </a:p>
            </p:txBody>
          </p:sp>
        </p:grpSp>
        <p:sp>
          <p:nvSpPr>
            <p:cNvPr id="206" name="Tasakylkinen kolmio 205">
              <a:extLst>
                <a:ext uri="{FF2B5EF4-FFF2-40B4-BE49-F238E27FC236}">
                  <a16:creationId xmlns:a16="http://schemas.microsoft.com/office/drawing/2014/main" id="{1241C81C-2CD5-4790-B25F-913F224CC60B}"/>
                </a:ext>
              </a:extLst>
            </p:cNvPr>
            <p:cNvSpPr/>
            <p:nvPr userDrawn="1"/>
          </p:nvSpPr>
          <p:spPr>
            <a:xfrm rot="5400000">
              <a:off x="3926579" y="5079085"/>
              <a:ext cx="1090085" cy="322879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800" dirty="0"/>
                <a:t> </a:t>
              </a:r>
            </a:p>
          </p:txBody>
        </p:sp>
      </p:grpSp>
      <p:grpSp>
        <p:nvGrpSpPr>
          <p:cNvPr id="218" name="Ryhmä 217">
            <a:extLst>
              <a:ext uri="{FF2B5EF4-FFF2-40B4-BE49-F238E27FC236}">
                <a16:creationId xmlns:a16="http://schemas.microsoft.com/office/drawing/2014/main" id="{F0A7EC00-D3AE-4392-B595-78241040D710}"/>
              </a:ext>
            </a:extLst>
          </p:cNvPr>
          <p:cNvGrpSpPr/>
          <p:nvPr userDrawn="1"/>
        </p:nvGrpSpPr>
        <p:grpSpPr>
          <a:xfrm>
            <a:off x="13344540" y="169608"/>
            <a:ext cx="2675967" cy="8654909"/>
            <a:chOff x="1600198" y="240320"/>
            <a:chExt cx="2675967" cy="8654909"/>
          </a:xfrm>
        </p:grpSpPr>
        <p:sp>
          <p:nvSpPr>
            <p:cNvPr id="220" name="Suorakulmio: Pyöristetyt kulmat 219">
              <a:extLst>
                <a:ext uri="{FF2B5EF4-FFF2-40B4-BE49-F238E27FC236}">
                  <a16:creationId xmlns:a16="http://schemas.microsoft.com/office/drawing/2014/main" id="{4848FC0A-3749-47CE-9A0D-00C44F9AC9C5}"/>
                </a:ext>
              </a:extLst>
            </p:cNvPr>
            <p:cNvSpPr/>
            <p:nvPr userDrawn="1"/>
          </p:nvSpPr>
          <p:spPr>
            <a:xfrm>
              <a:off x="1600198" y="240320"/>
              <a:ext cx="2675965" cy="699247"/>
            </a:xfrm>
            <a:prstGeom prst="round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800"/>
            </a:p>
          </p:txBody>
        </p:sp>
        <p:sp>
          <p:nvSpPr>
            <p:cNvPr id="221" name="Suorakulmio: Pyöristetyt kulmat 220">
              <a:extLst>
                <a:ext uri="{FF2B5EF4-FFF2-40B4-BE49-F238E27FC236}">
                  <a16:creationId xmlns:a16="http://schemas.microsoft.com/office/drawing/2014/main" id="{11368E43-6A28-4D5A-9DA7-CF09D752CC4F}"/>
                </a:ext>
              </a:extLst>
            </p:cNvPr>
            <p:cNvSpPr/>
            <p:nvPr userDrawn="1"/>
          </p:nvSpPr>
          <p:spPr>
            <a:xfrm>
              <a:off x="1600200" y="2191870"/>
              <a:ext cx="2675965" cy="6703359"/>
            </a:xfrm>
            <a:prstGeom prst="roundRect">
              <a:avLst>
                <a:gd name="adj" fmla="val 5360"/>
              </a:avLst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800"/>
            </a:p>
          </p:txBody>
        </p:sp>
        <p:sp>
          <p:nvSpPr>
            <p:cNvPr id="222" name="Suorakulmio: Pyöristetyt kulmat 221">
              <a:extLst>
                <a:ext uri="{FF2B5EF4-FFF2-40B4-BE49-F238E27FC236}">
                  <a16:creationId xmlns:a16="http://schemas.microsoft.com/office/drawing/2014/main" id="{1D07F288-E2CD-4078-B3D5-667C66A480B2}"/>
                </a:ext>
              </a:extLst>
            </p:cNvPr>
            <p:cNvSpPr/>
            <p:nvPr userDrawn="1"/>
          </p:nvSpPr>
          <p:spPr>
            <a:xfrm>
              <a:off x="1600198" y="2749404"/>
              <a:ext cx="2675965" cy="486335"/>
            </a:xfrm>
            <a:prstGeom prst="roundRect">
              <a:avLst>
                <a:gd name="adj" fmla="val 0"/>
              </a:avLst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800"/>
            </a:p>
          </p:txBody>
        </p:sp>
        <p:sp>
          <p:nvSpPr>
            <p:cNvPr id="223" name="Suorakulmio: Pyöristetyt kulmat 222">
              <a:extLst>
                <a:ext uri="{FF2B5EF4-FFF2-40B4-BE49-F238E27FC236}">
                  <a16:creationId xmlns:a16="http://schemas.microsoft.com/office/drawing/2014/main" id="{D49E863E-3E8C-4BF4-89D8-428A0E0508A2}"/>
                </a:ext>
              </a:extLst>
            </p:cNvPr>
            <p:cNvSpPr/>
            <p:nvPr userDrawn="1"/>
          </p:nvSpPr>
          <p:spPr>
            <a:xfrm>
              <a:off x="1600198" y="5052302"/>
              <a:ext cx="2675965" cy="486335"/>
            </a:xfrm>
            <a:prstGeom prst="roundRect">
              <a:avLst>
                <a:gd name="adj" fmla="val 0"/>
              </a:avLst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800"/>
            </a:p>
          </p:txBody>
        </p:sp>
        <p:sp>
          <p:nvSpPr>
            <p:cNvPr id="224" name="Suorakulmio: Pyöristetyt kulmat 223">
              <a:extLst>
                <a:ext uri="{FF2B5EF4-FFF2-40B4-BE49-F238E27FC236}">
                  <a16:creationId xmlns:a16="http://schemas.microsoft.com/office/drawing/2014/main" id="{62AAF50F-7CCF-4A85-A86F-9664FE1B3878}"/>
                </a:ext>
              </a:extLst>
            </p:cNvPr>
            <p:cNvSpPr/>
            <p:nvPr userDrawn="1"/>
          </p:nvSpPr>
          <p:spPr>
            <a:xfrm>
              <a:off x="1600198" y="7225081"/>
              <a:ext cx="2675965" cy="1670148"/>
            </a:xfrm>
            <a:prstGeom prst="roundRect">
              <a:avLst>
                <a:gd name="adj" fmla="val 7701"/>
              </a:avLst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800"/>
            </a:p>
          </p:txBody>
        </p:sp>
        <p:sp>
          <p:nvSpPr>
            <p:cNvPr id="225" name="Ellipsi 224">
              <a:extLst>
                <a:ext uri="{FF2B5EF4-FFF2-40B4-BE49-F238E27FC236}">
                  <a16:creationId xmlns:a16="http://schemas.microsoft.com/office/drawing/2014/main" id="{781F263F-21DA-4C6F-9F25-BBD7F9CD8D9E}"/>
                </a:ext>
              </a:extLst>
            </p:cNvPr>
            <p:cNvSpPr/>
            <p:nvPr userDrawn="1"/>
          </p:nvSpPr>
          <p:spPr>
            <a:xfrm>
              <a:off x="2151525" y="1027573"/>
              <a:ext cx="1573309" cy="157330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800" dirty="0"/>
            </a:p>
          </p:txBody>
        </p:sp>
        <p:sp>
          <p:nvSpPr>
            <p:cNvPr id="226" name="Ellipsi 225">
              <a:extLst>
                <a:ext uri="{FF2B5EF4-FFF2-40B4-BE49-F238E27FC236}">
                  <a16:creationId xmlns:a16="http://schemas.microsoft.com/office/drawing/2014/main" id="{CE7F6D5E-BDA3-47AC-9992-8AC42C24EDD4}"/>
                </a:ext>
              </a:extLst>
            </p:cNvPr>
            <p:cNvSpPr/>
            <p:nvPr userDrawn="1"/>
          </p:nvSpPr>
          <p:spPr>
            <a:xfrm>
              <a:off x="2151525" y="3357366"/>
              <a:ext cx="1573309" cy="157330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800"/>
            </a:p>
          </p:txBody>
        </p:sp>
        <p:sp>
          <p:nvSpPr>
            <p:cNvPr id="227" name="Ellipsi 226">
              <a:extLst>
                <a:ext uri="{FF2B5EF4-FFF2-40B4-BE49-F238E27FC236}">
                  <a16:creationId xmlns:a16="http://schemas.microsoft.com/office/drawing/2014/main" id="{755599A1-58CC-49E7-9F92-1A90ABC2812D}"/>
                </a:ext>
              </a:extLst>
            </p:cNvPr>
            <p:cNvSpPr/>
            <p:nvPr userDrawn="1"/>
          </p:nvSpPr>
          <p:spPr>
            <a:xfrm>
              <a:off x="2537655" y="5660264"/>
              <a:ext cx="801048" cy="80104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800"/>
            </a:p>
          </p:txBody>
        </p:sp>
        <p:sp>
          <p:nvSpPr>
            <p:cNvPr id="228" name="Ellipsi 227">
              <a:extLst>
                <a:ext uri="{FF2B5EF4-FFF2-40B4-BE49-F238E27FC236}">
                  <a16:creationId xmlns:a16="http://schemas.microsoft.com/office/drawing/2014/main" id="{139327FE-5284-446C-92A0-F34A83C2E65E}"/>
                </a:ext>
              </a:extLst>
            </p:cNvPr>
            <p:cNvSpPr/>
            <p:nvPr userDrawn="1"/>
          </p:nvSpPr>
          <p:spPr>
            <a:xfrm>
              <a:off x="1751001" y="6307458"/>
              <a:ext cx="801048" cy="80104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800"/>
            </a:p>
          </p:txBody>
        </p:sp>
        <p:sp>
          <p:nvSpPr>
            <p:cNvPr id="229" name="Ellipsi 228">
              <a:extLst>
                <a:ext uri="{FF2B5EF4-FFF2-40B4-BE49-F238E27FC236}">
                  <a16:creationId xmlns:a16="http://schemas.microsoft.com/office/drawing/2014/main" id="{1B6743C4-DD83-447A-9261-2FE84F7BE2BF}"/>
                </a:ext>
              </a:extLst>
            </p:cNvPr>
            <p:cNvSpPr/>
            <p:nvPr userDrawn="1"/>
          </p:nvSpPr>
          <p:spPr>
            <a:xfrm>
              <a:off x="3338703" y="6302406"/>
              <a:ext cx="801048" cy="80104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800"/>
            </a:p>
          </p:txBody>
        </p:sp>
      </p:grpSp>
      <p:grpSp>
        <p:nvGrpSpPr>
          <p:cNvPr id="177" name="Ryhmä 176">
            <a:extLst>
              <a:ext uri="{FF2B5EF4-FFF2-40B4-BE49-F238E27FC236}">
                <a16:creationId xmlns:a16="http://schemas.microsoft.com/office/drawing/2014/main" id="{128AE0C9-6D07-4D0E-815D-3E6B0978D274}"/>
              </a:ext>
            </a:extLst>
          </p:cNvPr>
          <p:cNvGrpSpPr/>
          <p:nvPr userDrawn="1"/>
        </p:nvGrpSpPr>
        <p:grpSpPr>
          <a:xfrm>
            <a:off x="1641105" y="185378"/>
            <a:ext cx="2998473" cy="8654909"/>
            <a:chOff x="1634588" y="185376"/>
            <a:chExt cx="2998473" cy="8654909"/>
          </a:xfrm>
        </p:grpSpPr>
        <p:grpSp>
          <p:nvGrpSpPr>
            <p:cNvPr id="131" name="Ryhmä 130">
              <a:extLst>
                <a:ext uri="{FF2B5EF4-FFF2-40B4-BE49-F238E27FC236}">
                  <a16:creationId xmlns:a16="http://schemas.microsoft.com/office/drawing/2014/main" id="{FC2E043A-7315-4BE6-BA46-4A70FBA3C06D}"/>
                </a:ext>
              </a:extLst>
            </p:cNvPr>
            <p:cNvGrpSpPr/>
            <p:nvPr userDrawn="1"/>
          </p:nvGrpSpPr>
          <p:grpSpPr>
            <a:xfrm>
              <a:off x="1634588" y="185376"/>
              <a:ext cx="2675967" cy="8654909"/>
              <a:chOff x="1600198" y="240320"/>
              <a:chExt cx="2675967" cy="8654909"/>
            </a:xfrm>
          </p:grpSpPr>
          <p:sp>
            <p:nvSpPr>
              <p:cNvPr id="120" name="Suorakulmio: Pyöristetyt kulmat 119">
                <a:extLst>
                  <a:ext uri="{FF2B5EF4-FFF2-40B4-BE49-F238E27FC236}">
                    <a16:creationId xmlns:a16="http://schemas.microsoft.com/office/drawing/2014/main" id="{C882E34D-1B50-4224-91EC-14DA43FEC2CE}"/>
                  </a:ext>
                </a:extLst>
              </p:cNvPr>
              <p:cNvSpPr/>
              <p:nvPr userDrawn="1"/>
            </p:nvSpPr>
            <p:spPr>
              <a:xfrm>
                <a:off x="1600198" y="240320"/>
                <a:ext cx="2675965" cy="699247"/>
              </a:xfrm>
              <a:prstGeom prst="roundRect">
                <a:avLst/>
              </a:prstGeom>
              <a:noFill/>
              <a:ln w="285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800"/>
              </a:p>
            </p:txBody>
          </p:sp>
          <p:sp>
            <p:nvSpPr>
              <p:cNvPr id="121" name="Suorakulmio: Pyöristetyt kulmat 120">
                <a:extLst>
                  <a:ext uri="{FF2B5EF4-FFF2-40B4-BE49-F238E27FC236}">
                    <a16:creationId xmlns:a16="http://schemas.microsoft.com/office/drawing/2014/main" id="{06591E0C-CC37-4A2A-8A55-AC24953C81A1}"/>
                  </a:ext>
                </a:extLst>
              </p:cNvPr>
              <p:cNvSpPr/>
              <p:nvPr userDrawn="1"/>
            </p:nvSpPr>
            <p:spPr>
              <a:xfrm>
                <a:off x="1600200" y="2191870"/>
                <a:ext cx="2675965" cy="6703359"/>
              </a:xfrm>
              <a:prstGeom prst="roundRect">
                <a:avLst>
                  <a:gd name="adj" fmla="val 5360"/>
                </a:avLst>
              </a:prstGeom>
              <a:noFill/>
              <a:ln w="285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800"/>
              </a:p>
            </p:txBody>
          </p:sp>
          <p:sp>
            <p:nvSpPr>
              <p:cNvPr id="122" name="Suorakulmio: Pyöristetyt kulmat 121">
                <a:extLst>
                  <a:ext uri="{FF2B5EF4-FFF2-40B4-BE49-F238E27FC236}">
                    <a16:creationId xmlns:a16="http://schemas.microsoft.com/office/drawing/2014/main" id="{B73C7093-247B-4679-B3CA-E953BC38E3CD}"/>
                  </a:ext>
                </a:extLst>
              </p:cNvPr>
              <p:cNvSpPr/>
              <p:nvPr userDrawn="1"/>
            </p:nvSpPr>
            <p:spPr>
              <a:xfrm>
                <a:off x="1600198" y="2749404"/>
                <a:ext cx="2675965" cy="486335"/>
              </a:xfrm>
              <a:prstGeom prst="roundRect">
                <a:avLst>
                  <a:gd name="adj" fmla="val 0"/>
                </a:avLst>
              </a:prstGeom>
              <a:noFill/>
              <a:ln w="285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800"/>
              </a:p>
            </p:txBody>
          </p:sp>
          <p:sp>
            <p:nvSpPr>
              <p:cNvPr id="123" name="Suorakulmio: Pyöristetyt kulmat 122">
                <a:extLst>
                  <a:ext uri="{FF2B5EF4-FFF2-40B4-BE49-F238E27FC236}">
                    <a16:creationId xmlns:a16="http://schemas.microsoft.com/office/drawing/2014/main" id="{1C2FBE94-12A9-47A8-B74A-1F393F30D750}"/>
                  </a:ext>
                </a:extLst>
              </p:cNvPr>
              <p:cNvSpPr/>
              <p:nvPr userDrawn="1"/>
            </p:nvSpPr>
            <p:spPr>
              <a:xfrm>
                <a:off x="1600198" y="5052302"/>
                <a:ext cx="2675965" cy="486335"/>
              </a:xfrm>
              <a:prstGeom prst="roundRect">
                <a:avLst>
                  <a:gd name="adj" fmla="val 0"/>
                </a:avLst>
              </a:prstGeom>
              <a:noFill/>
              <a:ln w="285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800"/>
              </a:p>
            </p:txBody>
          </p:sp>
          <p:sp>
            <p:nvSpPr>
              <p:cNvPr id="124" name="Suorakulmio: Pyöristetyt kulmat 123">
                <a:extLst>
                  <a:ext uri="{FF2B5EF4-FFF2-40B4-BE49-F238E27FC236}">
                    <a16:creationId xmlns:a16="http://schemas.microsoft.com/office/drawing/2014/main" id="{A44F44E4-26E2-4A32-804B-53C9DE5FBA19}"/>
                  </a:ext>
                </a:extLst>
              </p:cNvPr>
              <p:cNvSpPr/>
              <p:nvPr userDrawn="1"/>
            </p:nvSpPr>
            <p:spPr>
              <a:xfrm>
                <a:off x="1600198" y="7225081"/>
                <a:ext cx="2675965" cy="1670148"/>
              </a:xfrm>
              <a:prstGeom prst="roundRect">
                <a:avLst>
                  <a:gd name="adj" fmla="val 7701"/>
                </a:avLst>
              </a:prstGeom>
              <a:noFill/>
              <a:ln w="285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800"/>
              </a:p>
            </p:txBody>
          </p:sp>
          <p:sp>
            <p:nvSpPr>
              <p:cNvPr id="125" name="Ellipsi 124">
                <a:extLst>
                  <a:ext uri="{FF2B5EF4-FFF2-40B4-BE49-F238E27FC236}">
                    <a16:creationId xmlns:a16="http://schemas.microsoft.com/office/drawing/2014/main" id="{D5749F59-C2BC-4F96-8E2F-FE5B19BA7714}"/>
                  </a:ext>
                </a:extLst>
              </p:cNvPr>
              <p:cNvSpPr/>
              <p:nvPr userDrawn="1"/>
            </p:nvSpPr>
            <p:spPr>
              <a:xfrm>
                <a:off x="2151525" y="1027573"/>
                <a:ext cx="1573309" cy="157330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800" dirty="0"/>
              </a:p>
            </p:txBody>
          </p:sp>
          <p:sp>
            <p:nvSpPr>
              <p:cNvPr id="127" name="Ellipsi 126">
                <a:extLst>
                  <a:ext uri="{FF2B5EF4-FFF2-40B4-BE49-F238E27FC236}">
                    <a16:creationId xmlns:a16="http://schemas.microsoft.com/office/drawing/2014/main" id="{D4D48568-BE1B-43B9-9913-D8460B449465}"/>
                  </a:ext>
                </a:extLst>
              </p:cNvPr>
              <p:cNvSpPr/>
              <p:nvPr userDrawn="1"/>
            </p:nvSpPr>
            <p:spPr>
              <a:xfrm>
                <a:off x="2151525" y="3357366"/>
                <a:ext cx="1573309" cy="157330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800"/>
              </a:p>
            </p:txBody>
          </p:sp>
          <p:sp>
            <p:nvSpPr>
              <p:cNvPr id="128" name="Ellipsi 127">
                <a:extLst>
                  <a:ext uri="{FF2B5EF4-FFF2-40B4-BE49-F238E27FC236}">
                    <a16:creationId xmlns:a16="http://schemas.microsoft.com/office/drawing/2014/main" id="{162B9C62-E758-4B6E-BA4D-F462A8BC91E7}"/>
                  </a:ext>
                </a:extLst>
              </p:cNvPr>
              <p:cNvSpPr/>
              <p:nvPr userDrawn="1"/>
            </p:nvSpPr>
            <p:spPr>
              <a:xfrm>
                <a:off x="2537655" y="5660264"/>
                <a:ext cx="801048" cy="80104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800"/>
              </a:p>
            </p:txBody>
          </p:sp>
          <p:sp>
            <p:nvSpPr>
              <p:cNvPr id="129" name="Ellipsi 128">
                <a:extLst>
                  <a:ext uri="{FF2B5EF4-FFF2-40B4-BE49-F238E27FC236}">
                    <a16:creationId xmlns:a16="http://schemas.microsoft.com/office/drawing/2014/main" id="{8104FBF2-DB6E-46EB-8378-FB0E5D7E5245}"/>
                  </a:ext>
                </a:extLst>
              </p:cNvPr>
              <p:cNvSpPr/>
              <p:nvPr userDrawn="1"/>
            </p:nvSpPr>
            <p:spPr>
              <a:xfrm>
                <a:off x="1751001" y="6307458"/>
                <a:ext cx="801048" cy="80104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800"/>
              </a:p>
            </p:txBody>
          </p:sp>
          <p:sp>
            <p:nvSpPr>
              <p:cNvPr id="130" name="Ellipsi 129">
                <a:extLst>
                  <a:ext uri="{FF2B5EF4-FFF2-40B4-BE49-F238E27FC236}">
                    <a16:creationId xmlns:a16="http://schemas.microsoft.com/office/drawing/2014/main" id="{D83E7671-4E1E-43D8-A24B-71985EA4254D}"/>
                  </a:ext>
                </a:extLst>
              </p:cNvPr>
              <p:cNvSpPr/>
              <p:nvPr userDrawn="1"/>
            </p:nvSpPr>
            <p:spPr>
              <a:xfrm>
                <a:off x="3338703" y="6302406"/>
                <a:ext cx="801048" cy="80104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800"/>
              </a:p>
            </p:txBody>
          </p:sp>
        </p:grpSp>
        <p:sp>
          <p:nvSpPr>
            <p:cNvPr id="176" name="Tasakylkinen kolmio 175">
              <a:extLst>
                <a:ext uri="{FF2B5EF4-FFF2-40B4-BE49-F238E27FC236}">
                  <a16:creationId xmlns:a16="http://schemas.microsoft.com/office/drawing/2014/main" id="{27BC988C-3E97-41D1-BEA4-663B6B8EDD13}"/>
                </a:ext>
              </a:extLst>
            </p:cNvPr>
            <p:cNvSpPr/>
            <p:nvPr userDrawn="1"/>
          </p:nvSpPr>
          <p:spPr>
            <a:xfrm rot="5400000">
              <a:off x="3926579" y="5079085"/>
              <a:ext cx="1090085" cy="322879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800" dirty="0"/>
                <a:t> </a:t>
              </a:r>
            </a:p>
          </p:txBody>
        </p:sp>
      </p:grpSp>
      <p:cxnSp>
        <p:nvCxnSpPr>
          <p:cNvPr id="231" name="Suora yhdysviiva 230">
            <a:extLst>
              <a:ext uri="{FF2B5EF4-FFF2-40B4-BE49-F238E27FC236}">
                <a16:creationId xmlns:a16="http://schemas.microsoft.com/office/drawing/2014/main" id="{B1473158-3D6B-465C-9C41-A37FD719D71F}"/>
              </a:ext>
            </a:extLst>
          </p:cNvPr>
          <p:cNvCxnSpPr>
            <a:cxnSpLocks/>
          </p:cNvCxnSpPr>
          <p:nvPr userDrawn="1"/>
        </p:nvCxnSpPr>
        <p:spPr>
          <a:xfrm>
            <a:off x="156754" y="185378"/>
            <a:ext cx="1319349" cy="0"/>
          </a:xfrm>
          <a:prstGeom prst="line">
            <a:avLst/>
          </a:prstGeom>
          <a:ln w="19050">
            <a:solidFill>
              <a:srgbClr val="92D050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3" name="Suora yhdysviiva 232">
            <a:extLst>
              <a:ext uri="{FF2B5EF4-FFF2-40B4-BE49-F238E27FC236}">
                <a16:creationId xmlns:a16="http://schemas.microsoft.com/office/drawing/2014/main" id="{9EF3B553-23D5-4C7E-83B6-6173A275CA89}"/>
              </a:ext>
            </a:extLst>
          </p:cNvPr>
          <p:cNvCxnSpPr>
            <a:cxnSpLocks/>
          </p:cNvCxnSpPr>
          <p:nvPr userDrawn="1"/>
        </p:nvCxnSpPr>
        <p:spPr>
          <a:xfrm>
            <a:off x="156754" y="860467"/>
            <a:ext cx="1319349" cy="0"/>
          </a:xfrm>
          <a:prstGeom prst="line">
            <a:avLst/>
          </a:prstGeom>
          <a:ln w="19050">
            <a:solidFill>
              <a:srgbClr val="92D050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4" name="Suora yhdysviiva 233">
            <a:extLst>
              <a:ext uri="{FF2B5EF4-FFF2-40B4-BE49-F238E27FC236}">
                <a16:creationId xmlns:a16="http://schemas.microsoft.com/office/drawing/2014/main" id="{FD5C2416-29E4-467E-A2DF-64B01250AE0E}"/>
              </a:ext>
            </a:extLst>
          </p:cNvPr>
          <p:cNvCxnSpPr>
            <a:cxnSpLocks/>
          </p:cNvCxnSpPr>
          <p:nvPr userDrawn="1"/>
        </p:nvCxnSpPr>
        <p:spPr>
          <a:xfrm>
            <a:off x="156754" y="2694462"/>
            <a:ext cx="1319349" cy="0"/>
          </a:xfrm>
          <a:prstGeom prst="line">
            <a:avLst/>
          </a:prstGeom>
          <a:ln w="19050">
            <a:solidFill>
              <a:srgbClr val="92D050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5" name="Suora yhdysviiva 234">
            <a:extLst>
              <a:ext uri="{FF2B5EF4-FFF2-40B4-BE49-F238E27FC236}">
                <a16:creationId xmlns:a16="http://schemas.microsoft.com/office/drawing/2014/main" id="{6FE7D7A0-E502-4EFC-A5AA-03574611DF94}"/>
              </a:ext>
            </a:extLst>
          </p:cNvPr>
          <p:cNvCxnSpPr>
            <a:cxnSpLocks/>
          </p:cNvCxnSpPr>
          <p:nvPr userDrawn="1"/>
        </p:nvCxnSpPr>
        <p:spPr>
          <a:xfrm>
            <a:off x="156754" y="3180797"/>
            <a:ext cx="1319349" cy="0"/>
          </a:xfrm>
          <a:prstGeom prst="line">
            <a:avLst/>
          </a:prstGeom>
          <a:ln w="19050">
            <a:solidFill>
              <a:srgbClr val="92D050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6" name="Suora yhdysviiva 235">
            <a:extLst>
              <a:ext uri="{FF2B5EF4-FFF2-40B4-BE49-F238E27FC236}">
                <a16:creationId xmlns:a16="http://schemas.microsoft.com/office/drawing/2014/main" id="{73F79236-2FCC-4CD2-92FB-46573BD55ED5}"/>
              </a:ext>
            </a:extLst>
          </p:cNvPr>
          <p:cNvCxnSpPr>
            <a:cxnSpLocks/>
          </p:cNvCxnSpPr>
          <p:nvPr userDrawn="1"/>
        </p:nvCxnSpPr>
        <p:spPr>
          <a:xfrm>
            <a:off x="156754" y="4981590"/>
            <a:ext cx="1319349" cy="0"/>
          </a:xfrm>
          <a:prstGeom prst="line">
            <a:avLst/>
          </a:prstGeom>
          <a:ln w="19050">
            <a:solidFill>
              <a:srgbClr val="92D050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7" name="Suora yhdysviiva 236">
            <a:extLst>
              <a:ext uri="{FF2B5EF4-FFF2-40B4-BE49-F238E27FC236}">
                <a16:creationId xmlns:a16="http://schemas.microsoft.com/office/drawing/2014/main" id="{1E008C9F-F472-4447-AAB3-A323D9E2DAD5}"/>
              </a:ext>
            </a:extLst>
          </p:cNvPr>
          <p:cNvCxnSpPr>
            <a:cxnSpLocks/>
          </p:cNvCxnSpPr>
          <p:nvPr userDrawn="1"/>
        </p:nvCxnSpPr>
        <p:spPr>
          <a:xfrm>
            <a:off x="156754" y="5488370"/>
            <a:ext cx="1319349" cy="0"/>
          </a:xfrm>
          <a:prstGeom prst="line">
            <a:avLst/>
          </a:prstGeom>
          <a:ln w="19050">
            <a:solidFill>
              <a:srgbClr val="92D050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8" name="Suora yhdysviiva 237">
            <a:extLst>
              <a:ext uri="{FF2B5EF4-FFF2-40B4-BE49-F238E27FC236}">
                <a16:creationId xmlns:a16="http://schemas.microsoft.com/office/drawing/2014/main" id="{61F065E7-8F02-481F-974A-842E89BCAE93}"/>
              </a:ext>
            </a:extLst>
          </p:cNvPr>
          <p:cNvCxnSpPr>
            <a:cxnSpLocks/>
          </p:cNvCxnSpPr>
          <p:nvPr userDrawn="1"/>
        </p:nvCxnSpPr>
        <p:spPr>
          <a:xfrm>
            <a:off x="156754" y="7170139"/>
            <a:ext cx="1319349" cy="0"/>
          </a:xfrm>
          <a:prstGeom prst="line">
            <a:avLst/>
          </a:prstGeom>
          <a:ln w="19050">
            <a:solidFill>
              <a:srgbClr val="92D050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9" name="Tekstiruutu 238">
            <a:extLst>
              <a:ext uri="{FF2B5EF4-FFF2-40B4-BE49-F238E27FC236}">
                <a16:creationId xmlns:a16="http://schemas.microsoft.com/office/drawing/2014/main" id="{349950DC-1726-4C84-A3D1-481CF9E6328B}"/>
              </a:ext>
            </a:extLst>
          </p:cNvPr>
          <p:cNvSpPr txBox="1"/>
          <p:nvPr userDrawn="1"/>
        </p:nvSpPr>
        <p:spPr>
          <a:xfrm>
            <a:off x="156754" y="285560"/>
            <a:ext cx="1319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0" dirty="0">
                <a:solidFill>
                  <a:schemeClr val="accent6">
                    <a:lumMod val="75000"/>
                  </a:schemeClr>
                </a:solidFill>
              </a:rPr>
              <a:t>Service </a:t>
            </a:r>
            <a:r>
              <a:rPr lang="fi-FI" sz="1200" b="0" dirty="0" err="1">
                <a:solidFill>
                  <a:schemeClr val="accent6">
                    <a:lumMod val="75000"/>
                  </a:schemeClr>
                </a:solidFill>
              </a:rPr>
              <a:t>moment</a:t>
            </a:r>
            <a:r>
              <a:rPr lang="fi-FI" sz="1200" b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sz="1200" b="0" dirty="0" err="1">
                <a:solidFill>
                  <a:schemeClr val="accent6">
                    <a:lumMod val="75000"/>
                  </a:schemeClr>
                </a:solidFill>
              </a:rPr>
              <a:t>name</a:t>
            </a:r>
            <a:endParaRPr lang="fi-FI" sz="1200" b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0" name="Tekstiruutu 239">
            <a:extLst>
              <a:ext uri="{FF2B5EF4-FFF2-40B4-BE49-F238E27FC236}">
                <a16:creationId xmlns:a16="http://schemas.microsoft.com/office/drawing/2014/main" id="{629032E3-755D-4A4E-9134-ADC05A42B15A}"/>
              </a:ext>
            </a:extLst>
          </p:cNvPr>
          <p:cNvSpPr txBox="1"/>
          <p:nvPr userDrawn="1"/>
        </p:nvSpPr>
        <p:spPr>
          <a:xfrm>
            <a:off x="150923" y="868140"/>
            <a:ext cx="1319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0" dirty="0">
                <a:solidFill>
                  <a:schemeClr val="accent6">
                    <a:lumMod val="75000"/>
                  </a:schemeClr>
                </a:solidFill>
              </a:rPr>
              <a:t>Service </a:t>
            </a:r>
            <a:r>
              <a:rPr lang="fi-FI" sz="1200" b="0" dirty="0" err="1">
                <a:solidFill>
                  <a:schemeClr val="accent6">
                    <a:lumMod val="75000"/>
                  </a:schemeClr>
                </a:solidFill>
              </a:rPr>
              <a:t>moment</a:t>
            </a:r>
            <a:r>
              <a:rPr lang="fi-FI" sz="1200" b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sz="1200" b="0" dirty="0" err="1">
                <a:solidFill>
                  <a:schemeClr val="accent6">
                    <a:lumMod val="75000"/>
                  </a:schemeClr>
                </a:solidFill>
              </a:rPr>
              <a:t>place</a:t>
            </a:r>
            <a:endParaRPr lang="fi-FI" sz="1200" b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1" name="Tekstiruutu 240">
            <a:extLst>
              <a:ext uri="{FF2B5EF4-FFF2-40B4-BE49-F238E27FC236}">
                <a16:creationId xmlns:a16="http://schemas.microsoft.com/office/drawing/2014/main" id="{B7A4FD50-5848-485B-879C-7A32D09985D7}"/>
              </a:ext>
            </a:extLst>
          </p:cNvPr>
          <p:cNvSpPr txBox="1"/>
          <p:nvPr userDrawn="1"/>
        </p:nvSpPr>
        <p:spPr>
          <a:xfrm>
            <a:off x="150924" y="3180797"/>
            <a:ext cx="1319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0" dirty="0">
                <a:solidFill>
                  <a:schemeClr val="accent6">
                    <a:lumMod val="75000"/>
                  </a:schemeClr>
                </a:solidFill>
              </a:rPr>
              <a:t>Service </a:t>
            </a:r>
            <a:r>
              <a:rPr lang="fi-FI" sz="1200" b="0" dirty="0" err="1">
                <a:solidFill>
                  <a:schemeClr val="accent6">
                    <a:lumMod val="75000"/>
                  </a:schemeClr>
                </a:solidFill>
              </a:rPr>
              <a:t>moment</a:t>
            </a:r>
            <a:r>
              <a:rPr lang="fi-FI" sz="1200" b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sz="1200" b="0" dirty="0" err="1">
                <a:solidFill>
                  <a:schemeClr val="accent6">
                    <a:lumMod val="75000"/>
                  </a:schemeClr>
                </a:solidFill>
              </a:rPr>
              <a:t>information</a:t>
            </a:r>
            <a:r>
              <a:rPr lang="fi-FI" sz="1200" b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sz="1200" b="0" dirty="0" err="1">
                <a:solidFill>
                  <a:schemeClr val="accent6">
                    <a:lumMod val="75000"/>
                  </a:schemeClr>
                </a:solidFill>
              </a:rPr>
              <a:t>form</a:t>
            </a:r>
            <a:endParaRPr lang="fi-FI" sz="1200" b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2" name="Tekstiruutu 241">
            <a:extLst>
              <a:ext uri="{FF2B5EF4-FFF2-40B4-BE49-F238E27FC236}">
                <a16:creationId xmlns:a16="http://schemas.microsoft.com/office/drawing/2014/main" id="{FB5F6615-BDEB-4704-842D-D58FA6930269}"/>
              </a:ext>
            </a:extLst>
          </p:cNvPr>
          <p:cNvSpPr txBox="1"/>
          <p:nvPr userDrawn="1"/>
        </p:nvSpPr>
        <p:spPr>
          <a:xfrm>
            <a:off x="150924" y="4977161"/>
            <a:ext cx="1319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0" dirty="0" err="1">
                <a:solidFill>
                  <a:schemeClr val="accent6">
                    <a:lumMod val="75000"/>
                  </a:schemeClr>
                </a:solidFill>
              </a:rPr>
              <a:t>Details</a:t>
            </a:r>
            <a:endParaRPr lang="fi-FI" sz="1200" b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3" name="Tekstiruutu 242">
            <a:extLst>
              <a:ext uri="{FF2B5EF4-FFF2-40B4-BE49-F238E27FC236}">
                <a16:creationId xmlns:a16="http://schemas.microsoft.com/office/drawing/2014/main" id="{6BCC3B34-493B-4CA4-9DD9-6FEE22C91ADC}"/>
              </a:ext>
            </a:extLst>
          </p:cNvPr>
          <p:cNvSpPr txBox="1"/>
          <p:nvPr userDrawn="1"/>
        </p:nvSpPr>
        <p:spPr>
          <a:xfrm>
            <a:off x="150924" y="5492800"/>
            <a:ext cx="1319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0" dirty="0" err="1">
                <a:solidFill>
                  <a:schemeClr val="accent6">
                    <a:lumMod val="75000"/>
                  </a:schemeClr>
                </a:solidFill>
              </a:rPr>
              <a:t>Participants</a:t>
            </a:r>
            <a:endParaRPr lang="fi-FI" sz="1200" b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4" name="Tekstiruutu 243">
            <a:extLst>
              <a:ext uri="{FF2B5EF4-FFF2-40B4-BE49-F238E27FC236}">
                <a16:creationId xmlns:a16="http://schemas.microsoft.com/office/drawing/2014/main" id="{795F5F7D-7927-46F6-93E8-1E4AFB6187CC}"/>
              </a:ext>
            </a:extLst>
          </p:cNvPr>
          <p:cNvSpPr txBox="1"/>
          <p:nvPr userDrawn="1"/>
        </p:nvSpPr>
        <p:spPr>
          <a:xfrm>
            <a:off x="150922" y="7174568"/>
            <a:ext cx="1319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0" dirty="0">
                <a:solidFill>
                  <a:schemeClr val="accent6">
                    <a:lumMod val="75000"/>
                  </a:schemeClr>
                </a:solidFill>
              </a:rPr>
              <a:t>More </a:t>
            </a:r>
            <a:r>
              <a:rPr lang="fi-FI" sz="1200" b="0" dirty="0" err="1">
                <a:solidFill>
                  <a:schemeClr val="accent6">
                    <a:lumMod val="75000"/>
                  </a:schemeClr>
                </a:solidFill>
              </a:rPr>
              <a:t>information</a:t>
            </a:r>
            <a:r>
              <a:rPr lang="fi-FI" sz="1200" b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sz="1200" b="0" dirty="0" err="1">
                <a:solidFill>
                  <a:schemeClr val="accent6">
                    <a:lumMod val="75000"/>
                  </a:schemeClr>
                </a:solidFill>
              </a:rPr>
              <a:t>about</a:t>
            </a:r>
            <a:r>
              <a:rPr lang="fi-FI" sz="1200" b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sz="1200" b="0" dirty="0" err="1">
                <a:solidFill>
                  <a:schemeClr val="accent6">
                    <a:lumMod val="75000"/>
                  </a:schemeClr>
                </a:solidFill>
              </a:rPr>
              <a:t>service</a:t>
            </a:r>
            <a:r>
              <a:rPr lang="fi-FI" sz="1200" b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sz="1200" b="0" dirty="0" err="1">
                <a:solidFill>
                  <a:schemeClr val="accent6">
                    <a:lumMod val="75000"/>
                  </a:schemeClr>
                </a:solidFill>
              </a:rPr>
              <a:t>moment</a:t>
            </a:r>
            <a:endParaRPr lang="fi-FI" sz="1200" b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6" name="Tekstin paikkamerkki 245">
            <a:extLst>
              <a:ext uri="{FF2B5EF4-FFF2-40B4-BE49-F238E27FC236}">
                <a16:creationId xmlns:a16="http://schemas.microsoft.com/office/drawing/2014/main" id="{E993F6ED-7018-47C7-B486-C76410C13B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25228" y="246089"/>
            <a:ext cx="2520950" cy="57802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00"/>
            </a:lvl3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247" name="Tekstin paikkamerkki 245">
            <a:extLst>
              <a:ext uri="{FF2B5EF4-FFF2-40B4-BE49-F238E27FC236}">
                <a16:creationId xmlns:a16="http://schemas.microsoft.com/office/drawing/2014/main" id="{E21A3F38-8A52-42C6-A996-2D8D9564A1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46966" y="243673"/>
            <a:ext cx="2520950" cy="57802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00"/>
            </a:lvl3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248" name="Tekstin paikkamerkki 245">
            <a:extLst>
              <a:ext uri="{FF2B5EF4-FFF2-40B4-BE49-F238E27FC236}">
                <a16:creationId xmlns:a16="http://schemas.microsoft.com/office/drawing/2014/main" id="{8A08CC9C-BB7F-4568-B1C2-857DB6B603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65339" y="243673"/>
            <a:ext cx="2520950" cy="57802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00"/>
            </a:lvl3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249" name="Tekstin paikkamerkki 245">
            <a:extLst>
              <a:ext uri="{FF2B5EF4-FFF2-40B4-BE49-F238E27FC236}">
                <a16:creationId xmlns:a16="http://schemas.microsoft.com/office/drawing/2014/main" id="{E2A0AB0A-1F0F-42B7-A40C-44223C8722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93694" y="235788"/>
            <a:ext cx="2520950" cy="57802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00"/>
            </a:lvl3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250" name="Tekstin paikkamerkki 245">
            <a:extLst>
              <a:ext uri="{FF2B5EF4-FFF2-40B4-BE49-F238E27FC236}">
                <a16:creationId xmlns:a16="http://schemas.microsoft.com/office/drawing/2014/main" id="{C303AE89-425F-463A-961E-B036D6A93B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422046" y="227382"/>
            <a:ext cx="2520950" cy="578020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00"/>
            </a:lvl3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251" name="Tekstin paikkamerkki 245">
            <a:extLst>
              <a:ext uri="{FF2B5EF4-FFF2-40B4-BE49-F238E27FC236}">
                <a16:creationId xmlns:a16="http://schemas.microsoft.com/office/drawing/2014/main" id="{8D7841BB-9E5C-4BBB-9C4A-8FB108FCC2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55394" y="2726841"/>
            <a:ext cx="2647383" cy="419949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00"/>
            </a:lvl3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252" name="Tekstin paikkamerkki 245">
            <a:extLst>
              <a:ext uri="{FF2B5EF4-FFF2-40B4-BE49-F238E27FC236}">
                <a16:creationId xmlns:a16="http://schemas.microsoft.com/office/drawing/2014/main" id="{F47D1795-D372-4BAD-9515-1B44BF58FC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82026" y="2724362"/>
            <a:ext cx="2647383" cy="419949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00"/>
            </a:lvl3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253" name="Tekstin paikkamerkki 245">
            <a:extLst>
              <a:ext uri="{FF2B5EF4-FFF2-40B4-BE49-F238E27FC236}">
                <a16:creationId xmlns:a16="http://schemas.microsoft.com/office/drawing/2014/main" id="{ACB5785C-52B9-48A6-BEFB-DEB2D4CC6F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99241" y="2731537"/>
            <a:ext cx="2647383" cy="419949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00"/>
            </a:lvl3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254" name="Tekstin paikkamerkki 245">
            <a:extLst>
              <a:ext uri="{FF2B5EF4-FFF2-40B4-BE49-F238E27FC236}">
                <a16:creationId xmlns:a16="http://schemas.microsoft.com/office/drawing/2014/main" id="{657C84FB-722F-4442-8742-8048CF9DD1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430476" y="2711884"/>
            <a:ext cx="2647383" cy="419949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00"/>
            </a:lvl3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255" name="Tekstin paikkamerkki 245">
            <a:extLst>
              <a:ext uri="{FF2B5EF4-FFF2-40B4-BE49-F238E27FC236}">
                <a16:creationId xmlns:a16="http://schemas.microsoft.com/office/drawing/2014/main" id="{81D0BBF0-B8D6-4721-AD6B-4BBE82D33DE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358829" y="2707932"/>
            <a:ext cx="2647383" cy="419949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00"/>
            </a:lvl3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256" name="Tekstin paikkamerkki 245">
            <a:extLst>
              <a:ext uri="{FF2B5EF4-FFF2-40B4-BE49-F238E27FC236}">
                <a16:creationId xmlns:a16="http://schemas.microsoft.com/office/drawing/2014/main" id="{F3E9430D-6AA1-4989-B6CA-8ED5EC92207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55394" y="5030551"/>
            <a:ext cx="2647383" cy="419949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00"/>
            </a:lvl3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257" name="Tekstin paikkamerkki 245">
            <a:extLst>
              <a:ext uri="{FF2B5EF4-FFF2-40B4-BE49-F238E27FC236}">
                <a16:creationId xmlns:a16="http://schemas.microsoft.com/office/drawing/2014/main" id="{AD3E4338-27B7-4E33-9FFB-4F61C598BC9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89411" y="5030550"/>
            <a:ext cx="2647383" cy="419949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00"/>
            </a:lvl3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258" name="Tekstin paikkamerkki 245">
            <a:extLst>
              <a:ext uri="{FF2B5EF4-FFF2-40B4-BE49-F238E27FC236}">
                <a16:creationId xmlns:a16="http://schemas.microsoft.com/office/drawing/2014/main" id="{C0A159B3-DCBA-417C-A377-C8FC69D1CC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90061" y="5030550"/>
            <a:ext cx="2647383" cy="419949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00"/>
            </a:lvl3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259" name="Tekstin paikkamerkki 245">
            <a:extLst>
              <a:ext uri="{FF2B5EF4-FFF2-40B4-BE49-F238E27FC236}">
                <a16:creationId xmlns:a16="http://schemas.microsoft.com/office/drawing/2014/main" id="{55E7C06D-EBC1-4886-B037-A2487CE7C17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422368" y="5014781"/>
            <a:ext cx="2647383" cy="419949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00"/>
            </a:lvl3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260" name="Tekstin paikkamerkki 245">
            <a:extLst>
              <a:ext uri="{FF2B5EF4-FFF2-40B4-BE49-F238E27FC236}">
                <a16:creationId xmlns:a16="http://schemas.microsoft.com/office/drawing/2014/main" id="{EC0B4A23-6CEF-4A68-BB4B-C79C23E1D08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353965" y="5014780"/>
            <a:ext cx="2647383" cy="419949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00"/>
            </a:lvl3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261" name="Tekstin paikkamerkki 245">
            <a:extLst>
              <a:ext uri="{FF2B5EF4-FFF2-40B4-BE49-F238E27FC236}">
                <a16:creationId xmlns:a16="http://schemas.microsoft.com/office/drawing/2014/main" id="{528ACFC7-996F-4549-A45D-C07C908AB66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655394" y="7224314"/>
            <a:ext cx="2647383" cy="1529135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00"/>
            </a:lvl3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262" name="Tekstin paikkamerkki 245">
            <a:extLst>
              <a:ext uri="{FF2B5EF4-FFF2-40B4-BE49-F238E27FC236}">
                <a16:creationId xmlns:a16="http://schemas.microsoft.com/office/drawing/2014/main" id="{28436DBF-7F34-40D7-8C4A-52288EB97C4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82025" y="7248133"/>
            <a:ext cx="2647383" cy="1529135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00"/>
            </a:lvl3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263" name="Tekstin paikkamerkki 245">
            <a:extLst>
              <a:ext uri="{FF2B5EF4-FFF2-40B4-BE49-F238E27FC236}">
                <a16:creationId xmlns:a16="http://schemas.microsoft.com/office/drawing/2014/main" id="{AF2417F5-DE82-4806-BE3C-D595B6AA866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499241" y="7238870"/>
            <a:ext cx="2647383" cy="1529135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00"/>
            </a:lvl3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264" name="Tekstin paikkamerkki 245">
            <a:extLst>
              <a:ext uri="{FF2B5EF4-FFF2-40B4-BE49-F238E27FC236}">
                <a16:creationId xmlns:a16="http://schemas.microsoft.com/office/drawing/2014/main" id="{FE97B52B-C036-48E3-9105-16DDC4EDA15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422368" y="7234615"/>
            <a:ext cx="2647383" cy="1529135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00"/>
            </a:lvl3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265" name="Tekstin paikkamerkki 245">
            <a:extLst>
              <a:ext uri="{FF2B5EF4-FFF2-40B4-BE49-F238E27FC236}">
                <a16:creationId xmlns:a16="http://schemas.microsoft.com/office/drawing/2014/main" id="{DDDCFA62-60F3-4234-A57A-61ED7FF04C6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3344538" y="7223100"/>
            <a:ext cx="2647383" cy="1529135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00"/>
            </a:lvl3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98" name="Tekstiruutu 97">
            <a:extLst>
              <a:ext uri="{FF2B5EF4-FFF2-40B4-BE49-F238E27FC236}">
                <a16:creationId xmlns:a16="http://schemas.microsoft.com/office/drawing/2014/main" id="{B42C9550-4728-4E16-B681-F1C98AE8FA31}"/>
              </a:ext>
            </a:extLst>
          </p:cNvPr>
          <p:cNvSpPr txBox="1"/>
          <p:nvPr userDrawn="1"/>
        </p:nvSpPr>
        <p:spPr>
          <a:xfrm>
            <a:off x="162268" y="2677395"/>
            <a:ext cx="1319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0" dirty="0">
                <a:solidFill>
                  <a:schemeClr val="accent6">
                    <a:lumMod val="75000"/>
                  </a:schemeClr>
                </a:solidFill>
              </a:rPr>
              <a:t>More </a:t>
            </a:r>
            <a:r>
              <a:rPr lang="fi-FI" sz="1200" b="0" dirty="0" err="1">
                <a:solidFill>
                  <a:schemeClr val="accent6">
                    <a:lumMod val="75000"/>
                  </a:schemeClr>
                </a:solidFill>
              </a:rPr>
              <a:t>information</a:t>
            </a:r>
            <a:r>
              <a:rPr lang="fi-FI" sz="1200" b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sz="1200" b="0" dirty="0" err="1">
                <a:solidFill>
                  <a:schemeClr val="accent6">
                    <a:lumMod val="75000"/>
                  </a:schemeClr>
                </a:solidFill>
              </a:rPr>
              <a:t>about</a:t>
            </a:r>
            <a:r>
              <a:rPr lang="fi-FI" sz="1200" b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sz="1200" b="0" dirty="0" err="1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fi-FI" sz="1200" b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sz="1200" b="0" dirty="0" err="1">
                <a:solidFill>
                  <a:schemeClr val="accent6">
                    <a:lumMod val="75000"/>
                  </a:schemeClr>
                </a:solidFill>
              </a:rPr>
              <a:t>place</a:t>
            </a:r>
            <a:endParaRPr lang="fi-FI" sz="1200" b="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35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780" y="479145"/>
            <a:ext cx="13972878" cy="1739495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780" y="2395710"/>
            <a:ext cx="13972878" cy="57101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3781" y="8341239"/>
            <a:ext cx="3645099" cy="479142"/>
          </a:xfrm>
          <a:prstGeom prst="rect">
            <a:avLst/>
          </a:prstGeom>
        </p:spPr>
        <p:txBody>
          <a:bodyPr/>
          <a:lstStyle/>
          <a:p>
            <a:fld id="{CBA12E58-1080-48FB-B190-D9FFA41A887D}" type="datetimeFigureOut">
              <a:rPr lang="fi-FI" smtClean="0"/>
              <a:t>1.4.2021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66395" y="8341239"/>
            <a:ext cx="5467648" cy="47914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41560" y="8341239"/>
            <a:ext cx="3645099" cy="479142"/>
          </a:xfrm>
          <a:prstGeom prst="rect">
            <a:avLst/>
          </a:prstGeom>
        </p:spPr>
        <p:txBody>
          <a:bodyPr/>
          <a:lstStyle/>
          <a:p>
            <a:fld id="{DBF9BFCF-AD4E-4B39-9D28-BEF8612528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8968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93440" y="479142"/>
            <a:ext cx="3493219" cy="7626692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781" y="479142"/>
            <a:ext cx="10277153" cy="762669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3781" y="8341239"/>
            <a:ext cx="3645099" cy="479142"/>
          </a:xfrm>
          <a:prstGeom prst="rect">
            <a:avLst/>
          </a:prstGeom>
        </p:spPr>
        <p:txBody>
          <a:bodyPr/>
          <a:lstStyle/>
          <a:p>
            <a:fld id="{CBA12E58-1080-48FB-B190-D9FFA41A887D}" type="datetimeFigureOut">
              <a:rPr lang="fi-FI" smtClean="0"/>
              <a:t>1.4.2021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66395" y="8341239"/>
            <a:ext cx="5467648" cy="47914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41560" y="8341239"/>
            <a:ext cx="3645099" cy="479142"/>
          </a:xfrm>
          <a:prstGeom prst="rect">
            <a:avLst/>
          </a:prstGeom>
        </p:spPr>
        <p:txBody>
          <a:bodyPr/>
          <a:lstStyle/>
          <a:p>
            <a:fld id="{DBF9BFCF-AD4E-4B39-9D28-BEF8612528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5262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387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780" y="479145"/>
            <a:ext cx="13972878" cy="1739495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780" y="2395710"/>
            <a:ext cx="13972878" cy="57101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3781" y="8341239"/>
            <a:ext cx="3645099" cy="479142"/>
          </a:xfrm>
          <a:prstGeom prst="rect">
            <a:avLst/>
          </a:prstGeom>
        </p:spPr>
        <p:txBody>
          <a:bodyPr/>
          <a:lstStyle/>
          <a:p>
            <a:fld id="{CBA12E58-1080-48FB-B190-D9FFA41A887D}" type="datetimeFigureOut">
              <a:rPr lang="fi-FI" smtClean="0"/>
              <a:t>1.4.2021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66395" y="8341239"/>
            <a:ext cx="5467648" cy="47914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41560" y="8341239"/>
            <a:ext cx="3645099" cy="479142"/>
          </a:xfrm>
          <a:prstGeom prst="rect">
            <a:avLst/>
          </a:prstGeom>
        </p:spPr>
        <p:txBody>
          <a:bodyPr/>
          <a:lstStyle/>
          <a:p>
            <a:fld id="{DBF9BFCF-AD4E-4B39-9D28-BEF8612528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3148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342" y="2243638"/>
            <a:ext cx="13972878" cy="3743557"/>
          </a:xfrm>
          <a:prstGeom prst="rect">
            <a:avLst/>
          </a:prstGeom>
        </p:spPr>
        <p:txBody>
          <a:bodyPr anchor="b"/>
          <a:lstStyle>
            <a:lvl1pPr>
              <a:defRPr sz="7874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5342" y="6022609"/>
            <a:ext cx="13972878" cy="1968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1pPr>
            <a:lvl2pPr marL="599984" indent="0">
              <a:buNone/>
              <a:defRPr sz="2625">
                <a:solidFill>
                  <a:schemeClr val="tx1">
                    <a:tint val="75000"/>
                  </a:schemeClr>
                </a:solidFill>
              </a:defRPr>
            </a:lvl2pPr>
            <a:lvl3pPr marL="1199967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3pPr>
            <a:lvl4pPr marL="17999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9993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9991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9990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9988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998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3781" y="8341239"/>
            <a:ext cx="3645099" cy="479142"/>
          </a:xfrm>
          <a:prstGeom prst="rect">
            <a:avLst/>
          </a:prstGeom>
        </p:spPr>
        <p:txBody>
          <a:bodyPr/>
          <a:lstStyle/>
          <a:p>
            <a:fld id="{CBA12E58-1080-48FB-B190-D9FFA41A887D}" type="datetimeFigureOut">
              <a:rPr lang="fi-FI" smtClean="0"/>
              <a:t>1.4.2021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66395" y="8341239"/>
            <a:ext cx="5467648" cy="47914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41560" y="8341239"/>
            <a:ext cx="3645099" cy="479142"/>
          </a:xfrm>
          <a:prstGeom prst="rect">
            <a:avLst/>
          </a:prstGeom>
        </p:spPr>
        <p:txBody>
          <a:bodyPr/>
          <a:lstStyle/>
          <a:p>
            <a:fld id="{DBF9BFCF-AD4E-4B39-9D28-BEF8612528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7536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780" y="479145"/>
            <a:ext cx="13972878" cy="1739495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780" y="2395710"/>
            <a:ext cx="6885186" cy="57101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1472" y="2395710"/>
            <a:ext cx="6885186" cy="57101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13781" y="8341239"/>
            <a:ext cx="3645099" cy="479142"/>
          </a:xfrm>
          <a:prstGeom prst="rect">
            <a:avLst/>
          </a:prstGeom>
        </p:spPr>
        <p:txBody>
          <a:bodyPr/>
          <a:lstStyle/>
          <a:p>
            <a:fld id="{CBA12E58-1080-48FB-B190-D9FFA41A887D}" type="datetimeFigureOut">
              <a:rPr lang="fi-FI" smtClean="0"/>
              <a:t>1.4.2021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66395" y="8341239"/>
            <a:ext cx="5467648" cy="47914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41560" y="8341239"/>
            <a:ext cx="3645099" cy="479142"/>
          </a:xfrm>
          <a:prstGeom prst="rect">
            <a:avLst/>
          </a:prstGeom>
        </p:spPr>
        <p:txBody>
          <a:bodyPr/>
          <a:lstStyle/>
          <a:p>
            <a:fld id="{DBF9BFCF-AD4E-4B39-9D28-BEF8612528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4723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890" y="479145"/>
            <a:ext cx="13972878" cy="1739495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5891" y="2206137"/>
            <a:ext cx="6853544" cy="10811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50" b="1"/>
            </a:lvl1pPr>
            <a:lvl2pPr marL="599984" indent="0">
              <a:buNone/>
              <a:defRPr sz="2625" b="1"/>
            </a:lvl2pPr>
            <a:lvl3pPr marL="1199967" indent="0">
              <a:buNone/>
              <a:defRPr sz="2362" b="1"/>
            </a:lvl3pPr>
            <a:lvl4pPr marL="1799951" indent="0">
              <a:buNone/>
              <a:defRPr sz="2100" b="1"/>
            </a:lvl4pPr>
            <a:lvl5pPr marL="2399934" indent="0">
              <a:buNone/>
              <a:defRPr sz="2100" b="1"/>
            </a:lvl5pPr>
            <a:lvl6pPr marL="2999918" indent="0">
              <a:buNone/>
              <a:defRPr sz="2100" b="1"/>
            </a:lvl6pPr>
            <a:lvl7pPr marL="3599901" indent="0">
              <a:buNone/>
              <a:defRPr sz="2100" b="1"/>
            </a:lvl7pPr>
            <a:lvl8pPr marL="4199885" indent="0">
              <a:buNone/>
              <a:defRPr sz="2100" b="1"/>
            </a:lvl8pPr>
            <a:lvl9pPr marL="4799868" indent="0">
              <a:buNone/>
              <a:defRPr sz="21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5891" y="3287333"/>
            <a:ext cx="6853544" cy="48351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01472" y="2206137"/>
            <a:ext cx="6887296" cy="10811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50" b="1"/>
            </a:lvl1pPr>
            <a:lvl2pPr marL="599984" indent="0">
              <a:buNone/>
              <a:defRPr sz="2625" b="1"/>
            </a:lvl2pPr>
            <a:lvl3pPr marL="1199967" indent="0">
              <a:buNone/>
              <a:defRPr sz="2362" b="1"/>
            </a:lvl3pPr>
            <a:lvl4pPr marL="1799951" indent="0">
              <a:buNone/>
              <a:defRPr sz="2100" b="1"/>
            </a:lvl4pPr>
            <a:lvl5pPr marL="2399934" indent="0">
              <a:buNone/>
              <a:defRPr sz="2100" b="1"/>
            </a:lvl5pPr>
            <a:lvl6pPr marL="2999918" indent="0">
              <a:buNone/>
              <a:defRPr sz="2100" b="1"/>
            </a:lvl6pPr>
            <a:lvl7pPr marL="3599901" indent="0">
              <a:buNone/>
              <a:defRPr sz="2100" b="1"/>
            </a:lvl7pPr>
            <a:lvl8pPr marL="4199885" indent="0">
              <a:buNone/>
              <a:defRPr sz="2100" b="1"/>
            </a:lvl8pPr>
            <a:lvl9pPr marL="4799868" indent="0">
              <a:buNone/>
              <a:defRPr sz="21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01472" y="3287333"/>
            <a:ext cx="6887296" cy="48351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13781" y="8341239"/>
            <a:ext cx="3645099" cy="479142"/>
          </a:xfrm>
          <a:prstGeom prst="rect">
            <a:avLst/>
          </a:prstGeom>
        </p:spPr>
        <p:txBody>
          <a:bodyPr/>
          <a:lstStyle/>
          <a:p>
            <a:fld id="{CBA12E58-1080-48FB-B190-D9FFA41A887D}" type="datetimeFigureOut">
              <a:rPr lang="fi-FI" smtClean="0"/>
              <a:t>1.4.2021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366395" y="8341239"/>
            <a:ext cx="5467648" cy="47914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441560" y="8341239"/>
            <a:ext cx="3645099" cy="479142"/>
          </a:xfrm>
          <a:prstGeom prst="rect">
            <a:avLst/>
          </a:prstGeom>
        </p:spPr>
        <p:txBody>
          <a:bodyPr/>
          <a:lstStyle/>
          <a:p>
            <a:fld id="{DBF9BFCF-AD4E-4B39-9D28-BEF8612528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2112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780" y="479145"/>
            <a:ext cx="13972878" cy="1739495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13781" y="8341239"/>
            <a:ext cx="3645099" cy="479142"/>
          </a:xfrm>
          <a:prstGeom prst="rect">
            <a:avLst/>
          </a:prstGeom>
        </p:spPr>
        <p:txBody>
          <a:bodyPr/>
          <a:lstStyle/>
          <a:p>
            <a:fld id="{CBA12E58-1080-48FB-B190-D9FFA41A887D}" type="datetimeFigureOut">
              <a:rPr lang="fi-FI" smtClean="0"/>
              <a:t>1.4.2021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66395" y="8341239"/>
            <a:ext cx="5467648" cy="47914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41560" y="8341239"/>
            <a:ext cx="3645099" cy="479142"/>
          </a:xfrm>
          <a:prstGeom prst="rect">
            <a:avLst/>
          </a:prstGeom>
        </p:spPr>
        <p:txBody>
          <a:bodyPr/>
          <a:lstStyle/>
          <a:p>
            <a:fld id="{DBF9BFCF-AD4E-4B39-9D28-BEF8612528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5790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13781" y="8341239"/>
            <a:ext cx="3645099" cy="479142"/>
          </a:xfrm>
          <a:prstGeom prst="rect">
            <a:avLst/>
          </a:prstGeom>
        </p:spPr>
        <p:txBody>
          <a:bodyPr/>
          <a:lstStyle/>
          <a:p>
            <a:fld id="{CBA12E58-1080-48FB-B190-D9FFA41A887D}" type="datetimeFigureOut">
              <a:rPr lang="fi-FI" smtClean="0"/>
              <a:t>1.4.2021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66395" y="8341239"/>
            <a:ext cx="5467648" cy="47914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41560" y="8341239"/>
            <a:ext cx="3645099" cy="479142"/>
          </a:xfrm>
          <a:prstGeom prst="rect">
            <a:avLst/>
          </a:prstGeom>
        </p:spPr>
        <p:txBody>
          <a:bodyPr/>
          <a:lstStyle/>
          <a:p>
            <a:fld id="{DBF9BFCF-AD4E-4B39-9D28-BEF8612528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4106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891" y="599969"/>
            <a:ext cx="5225062" cy="2099892"/>
          </a:xfrm>
          <a:prstGeom prst="rect">
            <a:avLst/>
          </a:prstGeom>
        </p:spPr>
        <p:txBody>
          <a:bodyPr anchor="b"/>
          <a:lstStyle>
            <a:lvl1pPr>
              <a:defRPr sz="4199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7296" y="1295769"/>
            <a:ext cx="8201472" cy="6395505"/>
          </a:xfrm>
          <a:prstGeom prst="rect">
            <a:avLst/>
          </a:prstGeom>
        </p:spPr>
        <p:txBody>
          <a:bodyPr/>
          <a:lstStyle>
            <a:lvl1pPr>
              <a:defRPr sz="4199"/>
            </a:lvl1pPr>
            <a:lvl2pPr>
              <a:defRPr sz="3674"/>
            </a:lvl2pPr>
            <a:lvl3pPr>
              <a:defRPr sz="3150"/>
            </a:lvl3pPr>
            <a:lvl4pPr>
              <a:defRPr sz="2625"/>
            </a:lvl4pPr>
            <a:lvl5pPr>
              <a:defRPr sz="2625"/>
            </a:lvl5pPr>
            <a:lvl6pPr>
              <a:defRPr sz="2625"/>
            </a:lvl6pPr>
            <a:lvl7pPr>
              <a:defRPr sz="2625"/>
            </a:lvl7pPr>
            <a:lvl8pPr>
              <a:defRPr sz="2625"/>
            </a:lvl8pPr>
            <a:lvl9pPr>
              <a:defRPr sz="2625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891" y="2699864"/>
            <a:ext cx="5225062" cy="5001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/>
            </a:lvl1pPr>
            <a:lvl2pPr marL="599984" indent="0">
              <a:buNone/>
              <a:defRPr sz="1837"/>
            </a:lvl2pPr>
            <a:lvl3pPr marL="1199967" indent="0">
              <a:buNone/>
              <a:defRPr sz="1575"/>
            </a:lvl3pPr>
            <a:lvl4pPr marL="1799951" indent="0">
              <a:buNone/>
              <a:defRPr sz="1312"/>
            </a:lvl4pPr>
            <a:lvl5pPr marL="2399934" indent="0">
              <a:buNone/>
              <a:defRPr sz="1312"/>
            </a:lvl5pPr>
            <a:lvl6pPr marL="2999918" indent="0">
              <a:buNone/>
              <a:defRPr sz="1312"/>
            </a:lvl6pPr>
            <a:lvl7pPr marL="3599901" indent="0">
              <a:buNone/>
              <a:defRPr sz="1312"/>
            </a:lvl7pPr>
            <a:lvl8pPr marL="4199885" indent="0">
              <a:buNone/>
              <a:defRPr sz="1312"/>
            </a:lvl8pPr>
            <a:lvl9pPr marL="4799868" indent="0">
              <a:buNone/>
              <a:defRPr sz="1312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13781" y="8341239"/>
            <a:ext cx="3645099" cy="479142"/>
          </a:xfrm>
          <a:prstGeom prst="rect">
            <a:avLst/>
          </a:prstGeom>
        </p:spPr>
        <p:txBody>
          <a:bodyPr/>
          <a:lstStyle/>
          <a:p>
            <a:fld id="{CBA12E58-1080-48FB-B190-D9FFA41A887D}" type="datetimeFigureOut">
              <a:rPr lang="fi-FI" smtClean="0"/>
              <a:t>1.4.2021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66395" y="8341239"/>
            <a:ext cx="5467648" cy="47914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41560" y="8341239"/>
            <a:ext cx="3645099" cy="479142"/>
          </a:xfrm>
          <a:prstGeom prst="rect">
            <a:avLst/>
          </a:prstGeom>
        </p:spPr>
        <p:txBody>
          <a:bodyPr/>
          <a:lstStyle/>
          <a:p>
            <a:fld id="{DBF9BFCF-AD4E-4B39-9D28-BEF8612528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7649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891" y="599969"/>
            <a:ext cx="5225062" cy="2099892"/>
          </a:xfrm>
          <a:prstGeom prst="rect">
            <a:avLst/>
          </a:prstGeom>
        </p:spPr>
        <p:txBody>
          <a:bodyPr anchor="b"/>
          <a:lstStyle>
            <a:lvl1pPr>
              <a:defRPr sz="4199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87296" y="1295769"/>
            <a:ext cx="8201472" cy="639550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199"/>
            </a:lvl1pPr>
            <a:lvl2pPr marL="599984" indent="0">
              <a:buNone/>
              <a:defRPr sz="3674"/>
            </a:lvl2pPr>
            <a:lvl3pPr marL="1199967" indent="0">
              <a:buNone/>
              <a:defRPr sz="3150"/>
            </a:lvl3pPr>
            <a:lvl4pPr marL="1799951" indent="0">
              <a:buNone/>
              <a:defRPr sz="2625"/>
            </a:lvl4pPr>
            <a:lvl5pPr marL="2399934" indent="0">
              <a:buNone/>
              <a:defRPr sz="2625"/>
            </a:lvl5pPr>
            <a:lvl6pPr marL="2999918" indent="0">
              <a:buNone/>
              <a:defRPr sz="2625"/>
            </a:lvl6pPr>
            <a:lvl7pPr marL="3599901" indent="0">
              <a:buNone/>
              <a:defRPr sz="2625"/>
            </a:lvl7pPr>
            <a:lvl8pPr marL="4199885" indent="0">
              <a:buNone/>
              <a:defRPr sz="2625"/>
            </a:lvl8pPr>
            <a:lvl9pPr marL="4799868" indent="0">
              <a:buNone/>
              <a:defRPr sz="2625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891" y="2699864"/>
            <a:ext cx="5225062" cy="5001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/>
            </a:lvl1pPr>
            <a:lvl2pPr marL="599984" indent="0">
              <a:buNone/>
              <a:defRPr sz="1837"/>
            </a:lvl2pPr>
            <a:lvl3pPr marL="1199967" indent="0">
              <a:buNone/>
              <a:defRPr sz="1575"/>
            </a:lvl3pPr>
            <a:lvl4pPr marL="1799951" indent="0">
              <a:buNone/>
              <a:defRPr sz="1312"/>
            </a:lvl4pPr>
            <a:lvl5pPr marL="2399934" indent="0">
              <a:buNone/>
              <a:defRPr sz="1312"/>
            </a:lvl5pPr>
            <a:lvl6pPr marL="2999918" indent="0">
              <a:buNone/>
              <a:defRPr sz="1312"/>
            </a:lvl6pPr>
            <a:lvl7pPr marL="3599901" indent="0">
              <a:buNone/>
              <a:defRPr sz="1312"/>
            </a:lvl7pPr>
            <a:lvl8pPr marL="4199885" indent="0">
              <a:buNone/>
              <a:defRPr sz="1312"/>
            </a:lvl8pPr>
            <a:lvl9pPr marL="4799868" indent="0">
              <a:buNone/>
              <a:defRPr sz="1312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13781" y="8341239"/>
            <a:ext cx="3645099" cy="479142"/>
          </a:xfrm>
          <a:prstGeom prst="rect">
            <a:avLst/>
          </a:prstGeom>
        </p:spPr>
        <p:txBody>
          <a:bodyPr/>
          <a:lstStyle/>
          <a:p>
            <a:fld id="{CBA12E58-1080-48FB-B190-D9FFA41A887D}" type="datetimeFigureOut">
              <a:rPr lang="fi-FI" smtClean="0"/>
              <a:t>1.4.2021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66395" y="8341239"/>
            <a:ext cx="5467648" cy="47914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41560" y="8341239"/>
            <a:ext cx="3645099" cy="479142"/>
          </a:xfrm>
          <a:prstGeom prst="rect">
            <a:avLst/>
          </a:prstGeom>
        </p:spPr>
        <p:txBody>
          <a:bodyPr/>
          <a:lstStyle/>
          <a:p>
            <a:fld id="{DBF9BFCF-AD4E-4B39-9D28-BEF8612528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5127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780" y="2395710"/>
            <a:ext cx="13972878" cy="571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66395" y="8341239"/>
            <a:ext cx="5467648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1560" y="8341239"/>
            <a:ext cx="3645099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9BFCF-AD4E-4B39-9D28-BEF8612528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497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62" r:id="rId12"/>
  </p:sldLayoutIdLst>
  <p:txStyles>
    <p:titleStyle>
      <a:lvl1pPr algn="l" defTabSz="1199967" rtl="0" eaLnBrk="1" latinLnBrk="0" hangingPunct="1">
        <a:lnSpc>
          <a:spcPct val="90000"/>
        </a:lnSpc>
        <a:spcBef>
          <a:spcPct val="0"/>
        </a:spcBef>
        <a:buNone/>
        <a:defRPr sz="577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9992" indent="-299992" algn="l" defTabSz="119996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3674" kern="1200">
          <a:solidFill>
            <a:schemeClr val="tx1"/>
          </a:solidFill>
          <a:latin typeface="+mn-lt"/>
          <a:ea typeface="+mn-ea"/>
          <a:cs typeface="+mn-cs"/>
        </a:defRPr>
      </a:lvl1pPr>
      <a:lvl2pPr marL="899975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2pPr>
      <a:lvl3pPr marL="1499959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3pPr>
      <a:lvl4pPr marL="2099942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4pPr>
      <a:lvl5pPr marL="2699926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5pPr>
      <a:lvl6pPr marL="3299910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6pPr>
      <a:lvl7pPr marL="3899893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7pPr>
      <a:lvl8pPr marL="4499877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8pPr>
      <a:lvl9pPr marL="5099860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99984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2pPr>
      <a:lvl3pPr marL="1199967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799951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4pPr>
      <a:lvl5pPr marL="2399934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5pPr>
      <a:lvl6pPr marL="2999918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6pPr>
      <a:lvl7pPr marL="3599901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7pPr>
      <a:lvl8pPr marL="4199885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8pPr>
      <a:lvl9pPr marL="4799868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2415C78-3E63-4AC0-AD0E-FBA67DB405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25228" y="246089"/>
            <a:ext cx="2520950" cy="57802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5E3CB0E-D988-4071-A50E-716791CEEF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B6F5A51-B382-42E2-B1CF-98A72D3F7D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AD4F48B-46B9-41A4-9F24-30CC5993FF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F46EC2F9-8093-4585-948F-DB43055582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BAE0DA88-5EEC-43EF-8339-F9C53D0FE5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C12F047F-D77B-4600-A1EC-683FDEA428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B1AE2514-60BD-4FC5-A907-9F016F2BCF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586B9A8F-A08F-43DC-871B-3285685ECAE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6C8CE501-65E6-4EE2-9C27-1BB59FAF8AF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6B8B288E-9B63-4CFF-8AC3-37954F2ECA7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3BA0161D-C8F4-40E3-ABAC-772E6A54B02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232F66BA-C0F8-4273-8015-F496917AB41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60B0C90D-E651-4B42-AB98-122D7091E33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4DC93BDD-20D7-4F08-B83A-F4B861A6705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7" name="Tekstin paikkamerkki 16">
            <a:extLst>
              <a:ext uri="{FF2B5EF4-FFF2-40B4-BE49-F238E27FC236}">
                <a16:creationId xmlns:a16="http://schemas.microsoft.com/office/drawing/2014/main" id="{436E985D-5D7E-4EF4-81D4-78145F91F6B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8E7B0D4B-6F62-4AB6-8972-1BB28DFF930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912ECCAA-4A15-45DD-A658-582F406F0AF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0" name="Tekstin paikkamerkki 19">
            <a:extLst>
              <a:ext uri="{FF2B5EF4-FFF2-40B4-BE49-F238E27FC236}">
                <a16:creationId xmlns:a16="http://schemas.microsoft.com/office/drawing/2014/main" id="{5E74D91F-AEF2-46F5-8E40-BA75331025B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783FE73C-AA7D-4E87-90BA-5B2ECD927BD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A3B0F6FE-3D89-410E-9F2E-F3E676FFF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7681" y="-1634138"/>
            <a:ext cx="1621017" cy="1578132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AA838EAD-16BB-4433-833B-D82BB9A00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86" y="-1633280"/>
            <a:ext cx="1621016" cy="1576417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B0996328-7371-4B3A-8AEF-A55F35C9ED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52" y="-1634138"/>
            <a:ext cx="1622780" cy="1578132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BE2F6554-6FB3-4AB0-A820-F2A268D8A3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682" y="-1634138"/>
            <a:ext cx="1622780" cy="1578132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2D7F3A90-3AD7-4610-890C-C9BE3E046F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312" y="-1633280"/>
            <a:ext cx="1621016" cy="1576417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4F3D3562-DCDA-4A44-B558-C5E2A90148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178" y="-1633281"/>
            <a:ext cx="1621017" cy="1576418"/>
          </a:xfrm>
          <a:prstGeom prst="rect">
            <a:avLst/>
          </a:prstGeom>
        </p:spPr>
      </p:pic>
      <p:pic>
        <p:nvPicPr>
          <p:cNvPr id="28" name="Kuva 27">
            <a:extLst>
              <a:ext uri="{FF2B5EF4-FFF2-40B4-BE49-F238E27FC236}">
                <a16:creationId xmlns:a16="http://schemas.microsoft.com/office/drawing/2014/main" id="{6E115FEB-74D3-47C0-9D20-B1F7A096D5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045" y="-1633281"/>
            <a:ext cx="1621017" cy="1576418"/>
          </a:xfrm>
          <a:prstGeom prst="rect">
            <a:avLst/>
          </a:prstGeom>
        </p:spPr>
      </p:pic>
      <p:pic>
        <p:nvPicPr>
          <p:cNvPr id="29" name="Kuva 28">
            <a:extLst>
              <a:ext uri="{FF2B5EF4-FFF2-40B4-BE49-F238E27FC236}">
                <a16:creationId xmlns:a16="http://schemas.microsoft.com/office/drawing/2014/main" id="{04547EA3-889B-4C93-A8D8-DF2D766C08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12" y="-1633282"/>
            <a:ext cx="1621019" cy="1576420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42E70F7C-B600-4908-9FA1-A4AA626B4A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781" y="-1633282"/>
            <a:ext cx="1621019" cy="1576421"/>
          </a:xfrm>
          <a:prstGeom prst="rect">
            <a:avLst/>
          </a:prstGeom>
        </p:spPr>
      </p:pic>
      <p:pic>
        <p:nvPicPr>
          <p:cNvPr id="31" name="Kuva 30">
            <a:extLst>
              <a:ext uri="{FF2B5EF4-FFF2-40B4-BE49-F238E27FC236}">
                <a16:creationId xmlns:a16="http://schemas.microsoft.com/office/drawing/2014/main" id="{664E3F94-6760-4993-962B-625E57CA84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5650" y="-1633282"/>
            <a:ext cx="1621020" cy="1576421"/>
          </a:xfrm>
          <a:prstGeom prst="rect">
            <a:avLst/>
          </a:prstGeom>
        </p:spPr>
      </p:pic>
      <p:pic>
        <p:nvPicPr>
          <p:cNvPr id="32" name="Kuva 31">
            <a:extLst>
              <a:ext uri="{FF2B5EF4-FFF2-40B4-BE49-F238E27FC236}">
                <a16:creationId xmlns:a16="http://schemas.microsoft.com/office/drawing/2014/main" id="{89F54160-1170-4A61-88B3-59683CA55D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4522" y="-1634138"/>
            <a:ext cx="1622780" cy="1578132"/>
          </a:xfrm>
          <a:prstGeom prst="rect">
            <a:avLst/>
          </a:prstGeom>
        </p:spPr>
      </p:pic>
      <p:pic>
        <p:nvPicPr>
          <p:cNvPr id="33" name="Kuva 32">
            <a:extLst>
              <a:ext uri="{FF2B5EF4-FFF2-40B4-BE49-F238E27FC236}">
                <a16:creationId xmlns:a16="http://schemas.microsoft.com/office/drawing/2014/main" id="{72BC7533-388C-47FD-A595-EE36867767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07" y="-3685322"/>
            <a:ext cx="1624043" cy="1579360"/>
          </a:xfrm>
          <a:prstGeom prst="rect">
            <a:avLst/>
          </a:prstGeom>
        </p:spPr>
      </p:pic>
      <p:pic>
        <p:nvPicPr>
          <p:cNvPr id="34" name="Kuva 33">
            <a:extLst>
              <a:ext uri="{FF2B5EF4-FFF2-40B4-BE49-F238E27FC236}">
                <a16:creationId xmlns:a16="http://schemas.microsoft.com/office/drawing/2014/main" id="{837244D3-BB79-41F6-BA2B-4B6F750F17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53" y="-3682379"/>
            <a:ext cx="1621016" cy="1576417"/>
          </a:xfrm>
          <a:prstGeom prst="rect">
            <a:avLst/>
          </a:prstGeom>
        </p:spPr>
      </p:pic>
      <p:pic>
        <p:nvPicPr>
          <p:cNvPr id="35" name="Kuva 34">
            <a:extLst>
              <a:ext uri="{FF2B5EF4-FFF2-40B4-BE49-F238E27FC236}">
                <a16:creationId xmlns:a16="http://schemas.microsoft.com/office/drawing/2014/main" id="{F7BCC6DE-FE99-4FD8-A842-173D49D3EAA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349" y="-3681501"/>
            <a:ext cx="1616185" cy="1571718"/>
          </a:xfrm>
          <a:prstGeom prst="rect">
            <a:avLst/>
          </a:prstGeom>
        </p:spPr>
      </p:pic>
      <p:pic>
        <p:nvPicPr>
          <p:cNvPr id="36" name="Kuva 35">
            <a:extLst>
              <a:ext uri="{FF2B5EF4-FFF2-40B4-BE49-F238E27FC236}">
                <a16:creationId xmlns:a16="http://schemas.microsoft.com/office/drawing/2014/main" id="{B670593B-83E9-4819-9AC8-EFFEF1CBF44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276" y="-3685322"/>
            <a:ext cx="1616186" cy="1571718"/>
          </a:xfrm>
          <a:prstGeom prst="rect">
            <a:avLst/>
          </a:prstGeom>
        </p:spPr>
      </p:pic>
      <p:pic>
        <p:nvPicPr>
          <p:cNvPr id="37" name="Kuva 36">
            <a:extLst>
              <a:ext uri="{FF2B5EF4-FFF2-40B4-BE49-F238E27FC236}">
                <a16:creationId xmlns:a16="http://schemas.microsoft.com/office/drawing/2014/main" id="{7A655221-7372-4D02-8E1C-F0422991E74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141" y="-3658399"/>
            <a:ext cx="1616185" cy="1571718"/>
          </a:xfrm>
          <a:prstGeom prst="rect">
            <a:avLst/>
          </a:prstGeom>
        </p:spPr>
      </p:pic>
      <p:pic>
        <p:nvPicPr>
          <p:cNvPr id="39" name="Kuva 38">
            <a:extLst>
              <a:ext uri="{FF2B5EF4-FFF2-40B4-BE49-F238E27FC236}">
                <a16:creationId xmlns:a16="http://schemas.microsoft.com/office/drawing/2014/main" id="{DF49AE1F-F9A8-427B-B154-F63E6AD6E3B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2" y="9221604"/>
            <a:ext cx="954309" cy="928053"/>
          </a:xfrm>
          <a:prstGeom prst="rect">
            <a:avLst/>
          </a:prstGeom>
        </p:spPr>
      </p:pic>
      <p:pic>
        <p:nvPicPr>
          <p:cNvPr id="40" name="Kuva 39">
            <a:extLst>
              <a:ext uri="{FF2B5EF4-FFF2-40B4-BE49-F238E27FC236}">
                <a16:creationId xmlns:a16="http://schemas.microsoft.com/office/drawing/2014/main" id="{39E419BD-59D5-4742-BEA3-05D6E2B0BB5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98" y="9221604"/>
            <a:ext cx="954309" cy="928053"/>
          </a:xfrm>
          <a:prstGeom prst="rect">
            <a:avLst/>
          </a:prstGeom>
        </p:spPr>
      </p:pic>
      <p:pic>
        <p:nvPicPr>
          <p:cNvPr id="41" name="Kuva 40">
            <a:extLst>
              <a:ext uri="{FF2B5EF4-FFF2-40B4-BE49-F238E27FC236}">
                <a16:creationId xmlns:a16="http://schemas.microsoft.com/office/drawing/2014/main" id="{A2F7B5A2-AA94-4224-A5CA-3C53A3B76F8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954" y="9221604"/>
            <a:ext cx="954309" cy="928053"/>
          </a:xfrm>
          <a:prstGeom prst="rect">
            <a:avLst/>
          </a:prstGeom>
        </p:spPr>
      </p:pic>
      <p:pic>
        <p:nvPicPr>
          <p:cNvPr id="42" name="Kuva 41">
            <a:extLst>
              <a:ext uri="{FF2B5EF4-FFF2-40B4-BE49-F238E27FC236}">
                <a16:creationId xmlns:a16="http://schemas.microsoft.com/office/drawing/2014/main" id="{E58E208C-4112-4CE2-B03A-20AE3168E7B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910" y="9228964"/>
            <a:ext cx="954309" cy="928053"/>
          </a:xfrm>
          <a:prstGeom prst="rect">
            <a:avLst/>
          </a:prstGeom>
        </p:spPr>
      </p:pic>
      <p:pic>
        <p:nvPicPr>
          <p:cNvPr id="43" name="Kuva 42">
            <a:extLst>
              <a:ext uri="{FF2B5EF4-FFF2-40B4-BE49-F238E27FC236}">
                <a16:creationId xmlns:a16="http://schemas.microsoft.com/office/drawing/2014/main" id="{C7143662-2D6F-4976-868B-9593E2B9D24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919" y="9237692"/>
            <a:ext cx="954309" cy="928053"/>
          </a:xfrm>
          <a:prstGeom prst="rect">
            <a:avLst/>
          </a:prstGeom>
        </p:spPr>
      </p:pic>
      <p:pic>
        <p:nvPicPr>
          <p:cNvPr id="44" name="Kuva 43">
            <a:extLst>
              <a:ext uri="{FF2B5EF4-FFF2-40B4-BE49-F238E27FC236}">
                <a16:creationId xmlns:a16="http://schemas.microsoft.com/office/drawing/2014/main" id="{80F06068-75F6-43A1-A2BE-6F036624903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875" y="9236324"/>
            <a:ext cx="954309" cy="933102"/>
          </a:xfrm>
          <a:prstGeom prst="rect">
            <a:avLst/>
          </a:prstGeom>
        </p:spPr>
      </p:pic>
      <p:pic>
        <p:nvPicPr>
          <p:cNvPr id="45" name="Kuva 44">
            <a:extLst>
              <a:ext uri="{FF2B5EF4-FFF2-40B4-BE49-F238E27FC236}">
                <a16:creationId xmlns:a16="http://schemas.microsoft.com/office/drawing/2014/main" id="{9EFD83F9-339D-49CA-A88D-D0FA018AF7E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831" y="9234012"/>
            <a:ext cx="954309" cy="928053"/>
          </a:xfrm>
          <a:prstGeom prst="rect">
            <a:avLst/>
          </a:prstGeom>
        </p:spPr>
      </p:pic>
      <p:pic>
        <p:nvPicPr>
          <p:cNvPr id="46" name="Kuva 45">
            <a:extLst>
              <a:ext uri="{FF2B5EF4-FFF2-40B4-BE49-F238E27FC236}">
                <a16:creationId xmlns:a16="http://schemas.microsoft.com/office/drawing/2014/main" id="{113D19E2-3C3C-479C-93D2-51104909072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787" y="9241371"/>
            <a:ext cx="954309" cy="928053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F91D5264-8960-4945-91E2-0EA4BA6B2C9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43" y="9228964"/>
            <a:ext cx="960023" cy="933101"/>
          </a:xfrm>
          <a:prstGeom prst="rect">
            <a:avLst/>
          </a:prstGeom>
        </p:spPr>
      </p:pic>
      <p:pic>
        <p:nvPicPr>
          <p:cNvPr id="48" name="Kuva 47">
            <a:extLst>
              <a:ext uri="{FF2B5EF4-FFF2-40B4-BE49-F238E27FC236}">
                <a16:creationId xmlns:a16="http://schemas.microsoft.com/office/drawing/2014/main" id="{36F6545D-B4C8-482F-B559-76C14410893F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409" y="9236324"/>
            <a:ext cx="960023" cy="93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28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oimakas varjostus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716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Office-teema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Hautala, Veera</dc:creator>
  <cp:lastModifiedBy>Lammi, Miia</cp:lastModifiedBy>
  <cp:revision>16</cp:revision>
  <dcterms:created xsi:type="dcterms:W3CDTF">2020-04-17T09:23:41Z</dcterms:created>
  <dcterms:modified xsi:type="dcterms:W3CDTF">2021-04-01T09:22:50Z</dcterms:modified>
</cp:coreProperties>
</file>